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2" r:id="rId1"/>
    <p:sldMasterId id="2147483762" r:id="rId2"/>
    <p:sldMasterId id="2147483774" r:id="rId3"/>
    <p:sldMasterId id="2147483794" r:id="rId4"/>
  </p:sldMasterIdLst>
  <p:handoutMasterIdLst>
    <p:handoutMasterId r:id="rId12"/>
  </p:handoutMasterIdLst>
  <p:sldIdLst>
    <p:sldId id="270" r:id="rId5"/>
    <p:sldId id="271" r:id="rId6"/>
    <p:sldId id="272" r:id="rId7"/>
    <p:sldId id="269" r:id="rId8"/>
    <p:sldId id="268" r:id="rId9"/>
    <p:sldId id="264" r:id="rId10"/>
    <p:sldId id="273" r:id="rId11"/>
  </p:sldIdLst>
  <p:sldSz cx="9144000" cy="5143500" type="screen16x9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2286000" algn="l" defTabSz="457200" rtl="0" eaLnBrk="1" latinLnBrk="0" hangingPunct="1"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2743200" algn="l" defTabSz="457200" rtl="0" eaLnBrk="1" latinLnBrk="0" hangingPunct="1"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3200400" algn="l" defTabSz="457200" rtl="0" eaLnBrk="1" latinLnBrk="0" hangingPunct="1"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3657600" algn="l" defTabSz="457200" rtl="0" eaLnBrk="1" latinLnBrk="0" hangingPunct="1">
      <a:defRPr sz="1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9966"/>
    <a:srgbClr val="298DC2"/>
    <a:srgbClr val="FFCC00"/>
    <a:srgbClr val="00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68" autoAdjust="0"/>
  </p:normalViewPr>
  <p:slideViewPr>
    <p:cSldViewPr>
      <p:cViewPr>
        <p:scale>
          <a:sx n="95" d="100"/>
          <a:sy n="95" d="100"/>
        </p:scale>
        <p:origin x="-1254" y="-12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9EE23F-A17B-43C6-AC88-F58401AF6B5D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D18E50B-3A75-4CA5-90EE-86E6746D3B00}">
      <dgm:prSet phldrT="[Text]" custT="1"/>
      <dgm:spPr>
        <a:noFill/>
      </dgm:spPr>
      <dgm:t>
        <a:bodyPr/>
        <a:lstStyle/>
        <a:p>
          <a:r>
            <a:rPr lang="en-GB" sz="2000" b="1" dirty="0" smtClean="0"/>
            <a:t>Large</a:t>
          </a:r>
        </a:p>
        <a:p>
          <a:r>
            <a:rPr lang="en-GB" sz="2000" b="1" dirty="0" smtClean="0"/>
            <a:t>Scale</a:t>
          </a:r>
          <a:endParaRPr lang="en-GB" sz="2000" b="1" dirty="0"/>
        </a:p>
      </dgm:t>
    </dgm:pt>
    <dgm:pt modelId="{A744A345-9FBF-4EA7-A2D1-622942FE175D}" type="parTrans" cxnId="{D6AD6211-7102-462C-8200-6F00D0AE2B59}">
      <dgm:prSet/>
      <dgm:spPr/>
      <dgm:t>
        <a:bodyPr/>
        <a:lstStyle/>
        <a:p>
          <a:endParaRPr lang="en-GB"/>
        </a:p>
      </dgm:t>
    </dgm:pt>
    <dgm:pt modelId="{478CB397-B04A-4544-86F0-61347569AF62}" type="sibTrans" cxnId="{D6AD6211-7102-462C-8200-6F00D0AE2B59}">
      <dgm:prSet/>
      <dgm:spPr/>
      <dgm:t>
        <a:bodyPr/>
        <a:lstStyle/>
        <a:p>
          <a:endParaRPr lang="en-GB"/>
        </a:p>
      </dgm:t>
    </dgm:pt>
    <dgm:pt modelId="{BD8B2993-C91F-4897-8617-41ABEE6A078C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2000" b="1" dirty="0" smtClean="0"/>
            <a:t>Kinect</a:t>
          </a:r>
          <a:endParaRPr lang="en-GB" sz="2000" b="1" dirty="0"/>
        </a:p>
      </dgm:t>
    </dgm:pt>
    <dgm:pt modelId="{C7203154-58C7-422A-B1D2-BB39C7E0506B}" type="parTrans" cxnId="{1FB3124F-4F4F-44C2-9258-B9F45736A60B}">
      <dgm:prSet/>
      <dgm:spPr/>
      <dgm:t>
        <a:bodyPr/>
        <a:lstStyle/>
        <a:p>
          <a:endParaRPr lang="en-GB"/>
        </a:p>
      </dgm:t>
    </dgm:pt>
    <dgm:pt modelId="{F14C9702-251C-4861-BC8A-993C81C18715}" type="sibTrans" cxnId="{1FB3124F-4F4F-44C2-9258-B9F45736A60B}">
      <dgm:prSet/>
      <dgm:spPr/>
      <dgm:t>
        <a:bodyPr/>
        <a:lstStyle/>
        <a:p>
          <a:endParaRPr lang="en-GB"/>
        </a:p>
      </dgm:t>
    </dgm:pt>
    <dgm:pt modelId="{D9780211-4FA8-423D-9B2E-83CF6CF93240}">
      <dgm:prSet phldrT="[Text]" custT="1"/>
      <dgm:spPr>
        <a:noFill/>
        <a:ln>
          <a:noFill/>
        </a:ln>
      </dgm:spPr>
      <dgm:t>
        <a:bodyPr/>
        <a:lstStyle/>
        <a:p>
          <a:endParaRPr lang="en-GB" sz="2000" b="1" dirty="0">
            <a:solidFill>
              <a:schemeClr val="bg1">
                <a:lumMod val="85000"/>
              </a:schemeClr>
            </a:solidFill>
          </a:endParaRPr>
        </a:p>
      </dgm:t>
    </dgm:pt>
    <dgm:pt modelId="{799C08C8-134E-4B42-8FF8-BB7AB5BBC9A2}" type="sibTrans" cxnId="{F2A5EDA6-5EE8-4CAD-81A5-AE6A74127DFA}">
      <dgm:prSet/>
      <dgm:spPr/>
      <dgm:t>
        <a:bodyPr/>
        <a:lstStyle/>
        <a:p>
          <a:endParaRPr lang="en-GB"/>
        </a:p>
      </dgm:t>
    </dgm:pt>
    <dgm:pt modelId="{D65E62C6-EB1E-4243-984C-96C0C3AFE2CC}" type="parTrans" cxnId="{F2A5EDA6-5EE8-4CAD-81A5-AE6A74127DFA}">
      <dgm:prSet/>
      <dgm:spPr/>
      <dgm:t>
        <a:bodyPr/>
        <a:lstStyle/>
        <a:p>
          <a:endParaRPr lang="en-GB"/>
        </a:p>
      </dgm:t>
    </dgm:pt>
    <dgm:pt modelId="{F9010E42-9DF9-455C-88DB-7AA508CDF103}">
      <dgm:prSet phldrT="[Text]" custT="1"/>
      <dgm:spPr>
        <a:noFill/>
        <a:ln>
          <a:noFill/>
        </a:ln>
      </dgm:spPr>
      <dgm:t>
        <a:bodyPr/>
        <a:lstStyle/>
        <a:p>
          <a:r>
            <a:rPr lang="en-GB" sz="2000" b="1" dirty="0" smtClean="0"/>
            <a:t>Real-Time</a:t>
          </a:r>
          <a:endParaRPr lang="en-GB" sz="2000" b="1" dirty="0"/>
        </a:p>
      </dgm:t>
    </dgm:pt>
    <dgm:pt modelId="{EF5EFF47-9CCF-493A-8336-47510366BF58}" type="sibTrans" cxnId="{FCE84847-F533-4B2E-918C-583FE0576B06}">
      <dgm:prSet/>
      <dgm:spPr/>
      <dgm:t>
        <a:bodyPr/>
        <a:lstStyle/>
        <a:p>
          <a:endParaRPr lang="en-GB"/>
        </a:p>
      </dgm:t>
    </dgm:pt>
    <dgm:pt modelId="{3DE8975C-53F6-4583-AA5F-ECF025FFEC7D}" type="parTrans" cxnId="{FCE84847-F533-4B2E-918C-583FE0576B06}">
      <dgm:prSet/>
      <dgm:spPr/>
      <dgm:t>
        <a:bodyPr/>
        <a:lstStyle/>
        <a:p>
          <a:endParaRPr lang="en-GB"/>
        </a:p>
      </dgm:t>
    </dgm:pt>
    <dgm:pt modelId="{88594B3E-5D96-438C-9B99-4AD48EEFAB1D}" type="pres">
      <dgm:prSet presAssocID="{D49EE23F-A17B-43C6-AC88-F58401AF6B5D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9E4488B-230D-4DF6-A164-97E49BD861AA}" type="pres">
      <dgm:prSet presAssocID="{D49EE23F-A17B-43C6-AC88-F58401AF6B5D}" presName="triangle1" presStyleLbl="node1" presStyleIdx="0" presStyleCnt="4" custLinFactX="70435" custLinFactNeighborX="100000" custLinFactNeighborY="9814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3FA9D87-E5B9-422F-97B5-62AAB4088110}" type="pres">
      <dgm:prSet presAssocID="{D49EE23F-A17B-43C6-AC88-F58401AF6B5D}" presName="triangle2" presStyleLbl="node1" presStyleIdx="1" presStyleCnt="4" custLinFactX="-14180" custLinFactNeighborX="-100000" custLinFactNeighborY="-139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074D3E4-684F-41F7-8B34-098884D12948}" type="pres">
      <dgm:prSet presAssocID="{D49EE23F-A17B-43C6-AC88-F58401AF6B5D}" presName="triangle3" presStyleLbl="node1" presStyleIdx="2" presStyleCnt="4" custAng="10800000" custFlipVert="1" custFlipHor="1" custScaleX="463948" custScaleY="4817" custLinFactNeighborX="2409" custLinFactNeighborY="-5118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3A31E2-7D64-4B72-A69E-2AF21A72A0A5}" type="pres">
      <dgm:prSet presAssocID="{D49EE23F-A17B-43C6-AC88-F58401AF6B5D}" presName="triangle4" presStyleLbl="node1" presStyleIdx="3" presStyleCnt="4" custLinFactX="-2642" custLinFactNeighborX="-100000" custLinFactNeighborY="-139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2A5EDA6-5EE8-4CAD-81A5-AE6A74127DFA}" srcId="{D49EE23F-A17B-43C6-AC88-F58401AF6B5D}" destId="{D9780211-4FA8-423D-9B2E-83CF6CF93240}" srcOrd="2" destOrd="0" parTransId="{D65E62C6-EB1E-4243-984C-96C0C3AFE2CC}" sibTransId="{799C08C8-134E-4B42-8FF8-BB7AB5BBC9A2}"/>
    <dgm:cxn modelId="{C792DA4C-4075-48B6-A346-2EAD45F8E420}" type="presOf" srcId="{F9010E42-9DF9-455C-88DB-7AA508CDF103}" destId="{E83A31E2-7D64-4B72-A69E-2AF21A72A0A5}" srcOrd="0" destOrd="0" presId="urn:microsoft.com/office/officeart/2005/8/layout/pyramid4"/>
    <dgm:cxn modelId="{1FB3124F-4F4F-44C2-9258-B9F45736A60B}" srcId="{D49EE23F-A17B-43C6-AC88-F58401AF6B5D}" destId="{BD8B2993-C91F-4897-8617-41ABEE6A078C}" srcOrd="1" destOrd="0" parTransId="{C7203154-58C7-422A-B1D2-BB39C7E0506B}" sibTransId="{F14C9702-251C-4861-BC8A-993C81C18715}"/>
    <dgm:cxn modelId="{3A5854AD-BBF9-407A-8337-728E0EBEDAE9}" type="presOf" srcId="{D9780211-4FA8-423D-9B2E-83CF6CF93240}" destId="{F074D3E4-684F-41F7-8B34-098884D12948}" srcOrd="0" destOrd="0" presId="urn:microsoft.com/office/officeart/2005/8/layout/pyramid4"/>
    <dgm:cxn modelId="{D6AD6211-7102-462C-8200-6F00D0AE2B59}" srcId="{D49EE23F-A17B-43C6-AC88-F58401AF6B5D}" destId="{BD18E50B-3A75-4CA5-90EE-86E6746D3B00}" srcOrd="0" destOrd="0" parTransId="{A744A345-9FBF-4EA7-A2D1-622942FE175D}" sibTransId="{478CB397-B04A-4544-86F0-61347569AF62}"/>
    <dgm:cxn modelId="{04388A28-C0FE-42BF-BBDA-8EE92862BF88}" type="presOf" srcId="{D49EE23F-A17B-43C6-AC88-F58401AF6B5D}" destId="{88594B3E-5D96-438C-9B99-4AD48EEFAB1D}" srcOrd="0" destOrd="0" presId="urn:microsoft.com/office/officeart/2005/8/layout/pyramid4"/>
    <dgm:cxn modelId="{AFD3DEBB-34A1-47E6-9A88-03DDC0C50D7E}" type="presOf" srcId="{BD18E50B-3A75-4CA5-90EE-86E6746D3B00}" destId="{59E4488B-230D-4DF6-A164-97E49BD861AA}" srcOrd="0" destOrd="0" presId="urn:microsoft.com/office/officeart/2005/8/layout/pyramid4"/>
    <dgm:cxn modelId="{FCE84847-F533-4B2E-918C-583FE0576B06}" srcId="{D49EE23F-A17B-43C6-AC88-F58401AF6B5D}" destId="{F9010E42-9DF9-455C-88DB-7AA508CDF103}" srcOrd="3" destOrd="0" parTransId="{3DE8975C-53F6-4583-AA5F-ECF025FFEC7D}" sibTransId="{EF5EFF47-9CCF-493A-8336-47510366BF58}"/>
    <dgm:cxn modelId="{81047B6D-0AE2-47AF-98EB-81521ADE4869}" type="presOf" srcId="{BD8B2993-C91F-4897-8617-41ABEE6A078C}" destId="{03FA9D87-E5B9-422F-97B5-62AAB4088110}" srcOrd="0" destOrd="0" presId="urn:microsoft.com/office/officeart/2005/8/layout/pyramid4"/>
    <dgm:cxn modelId="{C4A99E50-8719-4972-A02C-BB04280DAF41}" type="presParOf" srcId="{88594B3E-5D96-438C-9B99-4AD48EEFAB1D}" destId="{59E4488B-230D-4DF6-A164-97E49BD861AA}" srcOrd="0" destOrd="0" presId="urn:microsoft.com/office/officeart/2005/8/layout/pyramid4"/>
    <dgm:cxn modelId="{15976D62-66B2-40DD-A26B-49C8A87C6223}" type="presParOf" srcId="{88594B3E-5D96-438C-9B99-4AD48EEFAB1D}" destId="{03FA9D87-E5B9-422F-97B5-62AAB4088110}" srcOrd="1" destOrd="0" presId="urn:microsoft.com/office/officeart/2005/8/layout/pyramid4"/>
    <dgm:cxn modelId="{2DD1A1B0-750F-458E-AA6A-653333DE81F0}" type="presParOf" srcId="{88594B3E-5D96-438C-9B99-4AD48EEFAB1D}" destId="{F074D3E4-684F-41F7-8B34-098884D12948}" srcOrd="2" destOrd="0" presId="urn:microsoft.com/office/officeart/2005/8/layout/pyramid4"/>
    <dgm:cxn modelId="{975EBED3-A2C5-482E-9944-E3BA24530A05}" type="presParOf" srcId="{88594B3E-5D96-438C-9B99-4AD48EEFAB1D}" destId="{E83A31E2-7D64-4B72-A69E-2AF21A72A0A5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9EE23F-A17B-43C6-AC88-F58401AF6B5D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D18E50B-3A75-4CA5-90EE-86E6746D3B00}">
      <dgm:prSet phldrT="[Text]" custT="1"/>
      <dgm:spPr>
        <a:noFill/>
      </dgm:spPr>
      <dgm:t>
        <a:bodyPr/>
        <a:lstStyle/>
        <a:p>
          <a:r>
            <a:rPr lang="en-GB" sz="2000" b="1" dirty="0" smtClean="0"/>
            <a:t>Large</a:t>
          </a:r>
        </a:p>
        <a:p>
          <a:r>
            <a:rPr lang="en-GB" sz="2000" b="1" dirty="0" smtClean="0"/>
            <a:t>Scale</a:t>
          </a:r>
          <a:endParaRPr lang="en-GB" sz="2000" b="1" dirty="0"/>
        </a:p>
      </dgm:t>
    </dgm:pt>
    <dgm:pt modelId="{A744A345-9FBF-4EA7-A2D1-622942FE175D}" type="parTrans" cxnId="{D6AD6211-7102-462C-8200-6F00D0AE2B59}">
      <dgm:prSet/>
      <dgm:spPr/>
      <dgm:t>
        <a:bodyPr/>
        <a:lstStyle/>
        <a:p>
          <a:endParaRPr lang="en-GB"/>
        </a:p>
      </dgm:t>
    </dgm:pt>
    <dgm:pt modelId="{478CB397-B04A-4544-86F0-61347569AF62}" type="sibTrans" cxnId="{D6AD6211-7102-462C-8200-6F00D0AE2B59}">
      <dgm:prSet/>
      <dgm:spPr/>
      <dgm:t>
        <a:bodyPr/>
        <a:lstStyle/>
        <a:p>
          <a:endParaRPr lang="en-GB"/>
        </a:p>
      </dgm:t>
    </dgm:pt>
    <dgm:pt modelId="{BD8B2993-C91F-4897-8617-41ABEE6A078C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2000" b="1" dirty="0" smtClean="0"/>
            <a:t>Kinect</a:t>
          </a:r>
          <a:endParaRPr lang="en-GB" sz="2000" b="1" dirty="0"/>
        </a:p>
      </dgm:t>
    </dgm:pt>
    <dgm:pt modelId="{C7203154-58C7-422A-B1D2-BB39C7E0506B}" type="parTrans" cxnId="{1FB3124F-4F4F-44C2-9258-B9F45736A60B}">
      <dgm:prSet/>
      <dgm:spPr/>
      <dgm:t>
        <a:bodyPr/>
        <a:lstStyle/>
        <a:p>
          <a:endParaRPr lang="en-GB"/>
        </a:p>
      </dgm:t>
    </dgm:pt>
    <dgm:pt modelId="{F14C9702-251C-4861-BC8A-993C81C18715}" type="sibTrans" cxnId="{1FB3124F-4F4F-44C2-9258-B9F45736A60B}">
      <dgm:prSet/>
      <dgm:spPr/>
      <dgm:t>
        <a:bodyPr/>
        <a:lstStyle/>
        <a:p>
          <a:endParaRPr lang="en-GB"/>
        </a:p>
      </dgm:t>
    </dgm:pt>
    <dgm:pt modelId="{F9010E42-9DF9-455C-88DB-7AA508CDF103}">
      <dgm:prSet phldrT="[Text]" custT="1"/>
      <dgm:spPr>
        <a:solidFill>
          <a:srgbClr val="C00000"/>
        </a:solidFill>
      </dgm:spPr>
      <dgm:t>
        <a:bodyPr/>
        <a:lstStyle/>
        <a:p>
          <a:r>
            <a:rPr lang="en-GB" sz="2000" b="1" dirty="0" smtClean="0"/>
            <a:t>Real-Time</a:t>
          </a:r>
          <a:endParaRPr lang="en-GB" sz="2000" b="1" dirty="0"/>
        </a:p>
      </dgm:t>
    </dgm:pt>
    <dgm:pt modelId="{3DE8975C-53F6-4583-AA5F-ECF025FFEC7D}" type="parTrans" cxnId="{FCE84847-F533-4B2E-918C-583FE0576B06}">
      <dgm:prSet/>
      <dgm:spPr/>
      <dgm:t>
        <a:bodyPr/>
        <a:lstStyle/>
        <a:p>
          <a:endParaRPr lang="en-GB"/>
        </a:p>
      </dgm:t>
    </dgm:pt>
    <dgm:pt modelId="{EF5EFF47-9CCF-493A-8336-47510366BF58}" type="sibTrans" cxnId="{FCE84847-F533-4B2E-918C-583FE0576B06}">
      <dgm:prSet/>
      <dgm:spPr/>
      <dgm:t>
        <a:bodyPr/>
        <a:lstStyle/>
        <a:p>
          <a:endParaRPr lang="en-GB"/>
        </a:p>
      </dgm:t>
    </dgm:pt>
    <dgm:pt modelId="{D9780211-4FA8-423D-9B2E-83CF6CF93240}">
      <dgm:prSet phldrT="[Text]" custT="1"/>
      <dgm:spPr>
        <a:noFill/>
        <a:ln>
          <a:noFill/>
        </a:ln>
      </dgm:spPr>
      <dgm:t>
        <a:bodyPr/>
        <a:lstStyle/>
        <a:p>
          <a:endParaRPr lang="en-GB" sz="2000" b="1" dirty="0">
            <a:solidFill>
              <a:schemeClr val="bg1">
                <a:lumMod val="85000"/>
              </a:schemeClr>
            </a:solidFill>
          </a:endParaRPr>
        </a:p>
      </dgm:t>
    </dgm:pt>
    <dgm:pt modelId="{799C08C8-134E-4B42-8FF8-BB7AB5BBC9A2}" type="sibTrans" cxnId="{F2A5EDA6-5EE8-4CAD-81A5-AE6A74127DFA}">
      <dgm:prSet/>
      <dgm:spPr/>
      <dgm:t>
        <a:bodyPr/>
        <a:lstStyle/>
        <a:p>
          <a:endParaRPr lang="en-GB"/>
        </a:p>
      </dgm:t>
    </dgm:pt>
    <dgm:pt modelId="{D65E62C6-EB1E-4243-984C-96C0C3AFE2CC}" type="parTrans" cxnId="{F2A5EDA6-5EE8-4CAD-81A5-AE6A74127DFA}">
      <dgm:prSet/>
      <dgm:spPr/>
      <dgm:t>
        <a:bodyPr/>
        <a:lstStyle/>
        <a:p>
          <a:endParaRPr lang="en-GB"/>
        </a:p>
      </dgm:t>
    </dgm:pt>
    <dgm:pt modelId="{88594B3E-5D96-438C-9B99-4AD48EEFAB1D}" type="pres">
      <dgm:prSet presAssocID="{D49EE23F-A17B-43C6-AC88-F58401AF6B5D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9E4488B-230D-4DF6-A164-97E49BD861AA}" type="pres">
      <dgm:prSet presAssocID="{D49EE23F-A17B-43C6-AC88-F58401AF6B5D}" presName="triangle1" presStyleLbl="node1" presStyleIdx="0" presStyleCnt="4" custLinFactX="70435" custLinFactNeighborX="100000" custLinFactNeighborY="9814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3FA9D87-E5B9-422F-97B5-62AAB4088110}" type="pres">
      <dgm:prSet presAssocID="{D49EE23F-A17B-43C6-AC88-F58401AF6B5D}" presName="triangle2" presStyleLbl="node1" presStyleIdx="1" presStyleCnt="4" custLinFactX="-14180" custLinFactNeighborX="-100000" custLinFactNeighborY="-139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074D3E4-684F-41F7-8B34-098884D12948}" type="pres">
      <dgm:prSet presAssocID="{D49EE23F-A17B-43C6-AC88-F58401AF6B5D}" presName="triangle3" presStyleLbl="node1" presStyleIdx="2" presStyleCnt="4" custAng="10800000" custFlipVert="1" custFlipHor="1" custScaleX="463948" custScaleY="4817" custLinFactNeighborX="2409" custLinFactNeighborY="-5118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3A31E2-7D64-4B72-A69E-2AF21A72A0A5}" type="pres">
      <dgm:prSet presAssocID="{D49EE23F-A17B-43C6-AC88-F58401AF6B5D}" presName="triangle4" presStyleLbl="node1" presStyleIdx="3" presStyleCnt="4" custLinFactX="-2642" custLinFactNeighborX="-100000" custLinFactNeighborY="-139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2A5EDA6-5EE8-4CAD-81A5-AE6A74127DFA}" srcId="{D49EE23F-A17B-43C6-AC88-F58401AF6B5D}" destId="{D9780211-4FA8-423D-9B2E-83CF6CF93240}" srcOrd="2" destOrd="0" parTransId="{D65E62C6-EB1E-4243-984C-96C0C3AFE2CC}" sibTransId="{799C08C8-134E-4B42-8FF8-BB7AB5BBC9A2}"/>
    <dgm:cxn modelId="{71EEE7E6-EB32-4F9D-A9A8-701F71DA4452}" type="presOf" srcId="{D9780211-4FA8-423D-9B2E-83CF6CF93240}" destId="{F074D3E4-684F-41F7-8B34-098884D12948}" srcOrd="0" destOrd="0" presId="urn:microsoft.com/office/officeart/2005/8/layout/pyramid4"/>
    <dgm:cxn modelId="{1FB3124F-4F4F-44C2-9258-B9F45736A60B}" srcId="{D49EE23F-A17B-43C6-AC88-F58401AF6B5D}" destId="{BD8B2993-C91F-4897-8617-41ABEE6A078C}" srcOrd="1" destOrd="0" parTransId="{C7203154-58C7-422A-B1D2-BB39C7E0506B}" sibTransId="{F14C9702-251C-4861-BC8A-993C81C18715}"/>
    <dgm:cxn modelId="{94C01610-CB75-4048-9DAD-44FC0BFC4E2A}" type="presOf" srcId="{F9010E42-9DF9-455C-88DB-7AA508CDF103}" destId="{E83A31E2-7D64-4B72-A69E-2AF21A72A0A5}" srcOrd="0" destOrd="0" presId="urn:microsoft.com/office/officeart/2005/8/layout/pyramid4"/>
    <dgm:cxn modelId="{7180D657-A54D-49DB-9613-92634866355C}" type="presOf" srcId="{BD18E50B-3A75-4CA5-90EE-86E6746D3B00}" destId="{59E4488B-230D-4DF6-A164-97E49BD861AA}" srcOrd="0" destOrd="0" presId="urn:microsoft.com/office/officeart/2005/8/layout/pyramid4"/>
    <dgm:cxn modelId="{D6AD6211-7102-462C-8200-6F00D0AE2B59}" srcId="{D49EE23F-A17B-43C6-AC88-F58401AF6B5D}" destId="{BD18E50B-3A75-4CA5-90EE-86E6746D3B00}" srcOrd="0" destOrd="0" parTransId="{A744A345-9FBF-4EA7-A2D1-622942FE175D}" sibTransId="{478CB397-B04A-4544-86F0-61347569AF62}"/>
    <dgm:cxn modelId="{8FEEB7D1-833D-4AE8-99C0-DBCCD2C15B92}" type="presOf" srcId="{D49EE23F-A17B-43C6-AC88-F58401AF6B5D}" destId="{88594B3E-5D96-438C-9B99-4AD48EEFAB1D}" srcOrd="0" destOrd="0" presId="urn:microsoft.com/office/officeart/2005/8/layout/pyramid4"/>
    <dgm:cxn modelId="{685A85B9-C421-4511-9938-7E3731628247}" type="presOf" srcId="{BD8B2993-C91F-4897-8617-41ABEE6A078C}" destId="{03FA9D87-E5B9-422F-97B5-62AAB4088110}" srcOrd="0" destOrd="0" presId="urn:microsoft.com/office/officeart/2005/8/layout/pyramid4"/>
    <dgm:cxn modelId="{FCE84847-F533-4B2E-918C-583FE0576B06}" srcId="{D49EE23F-A17B-43C6-AC88-F58401AF6B5D}" destId="{F9010E42-9DF9-455C-88DB-7AA508CDF103}" srcOrd="3" destOrd="0" parTransId="{3DE8975C-53F6-4583-AA5F-ECF025FFEC7D}" sibTransId="{EF5EFF47-9CCF-493A-8336-47510366BF58}"/>
    <dgm:cxn modelId="{537393D0-D97E-4590-BA92-749601F114A5}" type="presParOf" srcId="{88594B3E-5D96-438C-9B99-4AD48EEFAB1D}" destId="{59E4488B-230D-4DF6-A164-97E49BD861AA}" srcOrd="0" destOrd="0" presId="urn:microsoft.com/office/officeart/2005/8/layout/pyramid4"/>
    <dgm:cxn modelId="{A5F5877F-9C4B-4762-80AB-2DE6D8343DC2}" type="presParOf" srcId="{88594B3E-5D96-438C-9B99-4AD48EEFAB1D}" destId="{03FA9D87-E5B9-422F-97B5-62AAB4088110}" srcOrd="1" destOrd="0" presId="urn:microsoft.com/office/officeart/2005/8/layout/pyramid4"/>
    <dgm:cxn modelId="{135CD920-B64E-4860-9721-6AE2BB7E79EA}" type="presParOf" srcId="{88594B3E-5D96-438C-9B99-4AD48EEFAB1D}" destId="{F074D3E4-684F-41F7-8B34-098884D12948}" srcOrd="2" destOrd="0" presId="urn:microsoft.com/office/officeart/2005/8/layout/pyramid4"/>
    <dgm:cxn modelId="{E0082B30-D57D-4C79-B337-2DF9C5BB4D14}" type="presParOf" srcId="{88594B3E-5D96-438C-9B99-4AD48EEFAB1D}" destId="{E83A31E2-7D64-4B72-A69E-2AF21A72A0A5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9EE23F-A17B-43C6-AC88-F58401AF6B5D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D18E50B-3A75-4CA5-90EE-86E6746D3B00}">
      <dgm:prSet phldrT="[Text]" custT="1"/>
      <dgm:spPr>
        <a:noFill/>
      </dgm:spPr>
      <dgm:t>
        <a:bodyPr/>
        <a:lstStyle/>
        <a:p>
          <a:r>
            <a:rPr lang="en-GB" sz="2000" b="1" dirty="0" smtClean="0">
              <a:noFill/>
            </a:rPr>
            <a:t>Large</a:t>
          </a:r>
        </a:p>
        <a:p>
          <a:r>
            <a:rPr lang="en-GB" sz="2000" b="1" dirty="0" smtClean="0">
              <a:noFill/>
            </a:rPr>
            <a:t>Scale</a:t>
          </a:r>
          <a:endParaRPr lang="en-GB" sz="2000" b="1" dirty="0">
            <a:noFill/>
          </a:endParaRPr>
        </a:p>
      </dgm:t>
    </dgm:pt>
    <dgm:pt modelId="{A744A345-9FBF-4EA7-A2D1-622942FE175D}" type="parTrans" cxnId="{D6AD6211-7102-462C-8200-6F00D0AE2B59}">
      <dgm:prSet/>
      <dgm:spPr/>
      <dgm:t>
        <a:bodyPr/>
        <a:lstStyle/>
        <a:p>
          <a:endParaRPr lang="en-GB"/>
        </a:p>
      </dgm:t>
    </dgm:pt>
    <dgm:pt modelId="{478CB397-B04A-4544-86F0-61347569AF62}" type="sibTrans" cxnId="{D6AD6211-7102-462C-8200-6F00D0AE2B59}">
      <dgm:prSet/>
      <dgm:spPr/>
      <dgm:t>
        <a:bodyPr/>
        <a:lstStyle/>
        <a:p>
          <a:endParaRPr lang="en-GB"/>
        </a:p>
      </dgm:t>
    </dgm:pt>
    <dgm:pt modelId="{BD8B2993-C91F-4897-8617-41ABEE6A078C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2000" b="1" dirty="0" smtClean="0"/>
            <a:t>Kinect</a:t>
          </a:r>
          <a:endParaRPr lang="en-GB" sz="2000" b="1" dirty="0"/>
        </a:p>
      </dgm:t>
    </dgm:pt>
    <dgm:pt modelId="{C7203154-58C7-422A-B1D2-BB39C7E0506B}" type="parTrans" cxnId="{1FB3124F-4F4F-44C2-9258-B9F45736A60B}">
      <dgm:prSet/>
      <dgm:spPr/>
      <dgm:t>
        <a:bodyPr/>
        <a:lstStyle/>
        <a:p>
          <a:endParaRPr lang="en-GB"/>
        </a:p>
      </dgm:t>
    </dgm:pt>
    <dgm:pt modelId="{F14C9702-251C-4861-BC8A-993C81C18715}" type="sibTrans" cxnId="{1FB3124F-4F4F-44C2-9258-B9F45736A60B}">
      <dgm:prSet/>
      <dgm:spPr/>
      <dgm:t>
        <a:bodyPr/>
        <a:lstStyle/>
        <a:p>
          <a:endParaRPr lang="en-GB"/>
        </a:p>
      </dgm:t>
    </dgm:pt>
    <dgm:pt modelId="{F9010E42-9DF9-455C-88DB-7AA508CDF103}">
      <dgm:prSet phldrT="[Text]" custT="1"/>
      <dgm:spPr>
        <a:solidFill>
          <a:srgbClr val="C00000"/>
        </a:solidFill>
      </dgm:spPr>
      <dgm:t>
        <a:bodyPr/>
        <a:lstStyle/>
        <a:p>
          <a:r>
            <a:rPr lang="en-GB" sz="2000" b="1" dirty="0" smtClean="0"/>
            <a:t>Real-Time</a:t>
          </a:r>
          <a:endParaRPr lang="en-GB" sz="2000" b="1" dirty="0"/>
        </a:p>
      </dgm:t>
    </dgm:pt>
    <dgm:pt modelId="{3DE8975C-53F6-4583-AA5F-ECF025FFEC7D}" type="parTrans" cxnId="{FCE84847-F533-4B2E-918C-583FE0576B06}">
      <dgm:prSet/>
      <dgm:spPr/>
      <dgm:t>
        <a:bodyPr/>
        <a:lstStyle/>
        <a:p>
          <a:endParaRPr lang="en-GB"/>
        </a:p>
      </dgm:t>
    </dgm:pt>
    <dgm:pt modelId="{EF5EFF47-9CCF-493A-8336-47510366BF58}" type="sibTrans" cxnId="{FCE84847-F533-4B2E-918C-583FE0576B06}">
      <dgm:prSet/>
      <dgm:spPr/>
      <dgm:t>
        <a:bodyPr/>
        <a:lstStyle/>
        <a:p>
          <a:endParaRPr lang="en-GB"/>
        </a:p>
      </dgm:t>
    </dgm:pt>
    <dgm:pt modelId="{D9780211-4FA8-423D-9B2E-83CF6CF93240}">
      <dgm:prSet phldrT="[Text]" custT="1"/>
      <dgm:spPr>
        <a:noFill/>
        <a:ln>
          <a:noFill/>
        </a:ln>
      </dgm:spPr>
      <dgm:t>
        <a:bodyPr/>
        <a:lstStyle/>
        <a:p>
          <a:endParaRPr lang="en-GB" sz="2000" b="1" dirty="0">
            <a:solidFill>
              <a:schemeClr val="bg1">
                <a:lumMod val="85000"/>
              </a:schemeClr>
            </a:solidFill>
          </a:endParaRPr>
        </a:p>
      </dgm:t>
    </dgm:pt>
    <dgm:pt modelId="{799C08C8-134E-4B42-8FF8-BB7AB5BBC9A2}" type="sibTrans" cxnId="{F2A5EDA6-5EE8-4CAD-81A5-AE6A74127DFA}">
      <dgm:prSet/>
      <dgm:spPr/>
      <dgm:t>
        <a:bodyPr/>
        <a:lstStyle/>
        <a:p>
          <a:endParaRPr lang="en-GB"/>
        </a:p>
      </dgm:t>
    </dgm:pt>
    <dgm:pt modelId="{D65E62C6-EB1E-4243-984C-96C0C3AFE2CC}" type="parTrans" cxnId="{F2A5EDA6-5EE8-4CAD-81A5-AE6A74127DFA}">
      <dgm:prSet/>
      <dgm:spPr/>
      <dgm:t>
        <a:bodyPr/>
        <a:lstStyle/>
        <a:p>
          <a:endParaRPr lang="en-GB"/>
        </a:p>
      </dgm:t>
    </dgm:pt>
    <dgm:pt modelId="{88594B3E-5D96-438C-9B99-4AD48EEFAB1D}" type="pres">
      <dgm:prSet presAssocID="{D49EE23F-A17B-43C6-AC88-F58401AF6B5D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9E4488B-230D-4DF6-A164-97E49BD861AA}" type="pres">
      <dgm:prSet presAssocID="{D49EE23F-A17B-43C6-AC88-F58401AF6B5D}" presName="triangle1" presStyleLbl="node1" presStyleIdx="0" presStyleCnt="4" custLinFactX="70435" custLinFactNeighborX="100000" custLinFactNeighborY="9814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3FA9D87-E5B9-422F-97B5-62AAB4088110}" type="pres">
      <dgm:prSet presAssocID="{D49EE23F-A17B-43C6-AC88-F58401AF6B5D}" presName="triangle2" presStyleLbl="node1" presStyleIdx="1" presStyleCnt="4" custLinFactX="-14180" custLinFactNeighborX="-100000" custLinFactNeighborY="-139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074D3E4-684F-41F7-8B34-098884D12948}" type="pres">
      <dgm:prSet presAssocID="{D49EE23F-A17B-43C6-AC88-F58401AF6B5D}" presName="triangle3" presStyleLbl="node1" presStyleIdx="2" presStyleCnt="4" custAng="10800000" custFlipVert="1" custFlipHor="1" custScaleX="463948" custScaleY="4817" custLinFactNeighborX="2409" custLinFactNeighborY="-5118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3A31E2-7D64-4B72-A69E-2AF21A72A0A5}" type="pres">
      <dgm:prSet presAssocID="{D49EE23F-A17B-43C6-AC88-F58401AF6B5D}" presName="triangle4" presStyleLbl="node1" presStyleIdx="3" presStyleCnt="4" custLinFactX="-2642" custLinFactNeighborX="-100000" custLinFactNeighborY="-139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2A5EDA6-5EE8-4CAD-81A5-AE6A74127DFA}" srcId="{D49EE23F-A17B-43C6-AC88-F58401AF6B5D}" destId="{D9780211-4FA8-423D-9B2E-83CF6CF93240}" srcOrd="2" destOrd="0" parTransId="{D65E62C6-EB1E-4243-984C-96C0C3AFE2CC}" sibTransId="{799C08C8-134E-4B42-8FF8-BB7AB5BBC9A2}"/>
    <dgm:cxn modelId="{AF1824E6-C692-463A-99F9-8D3E3CD3CCB3}" type="presOf" srcId="{BD18E50B-3A75-4CA5-90EE-86E6746D3B00}" destId="{59E4488B-230D-4DF6-A164-97E49BD861AA}" srcOrd="0" destOrd="0" presId="urn:microsoft.com/office/officeart/2005/8/layout/pyramid4"/>
    <dgm:cxn modelId="{83D8E8C1-870E-4300-9142-36DE80C4A302}" type="presOf" srcId="{D49EE23F-A17B-43C6-AC88-F58401AF6B5D}" destId="{88594B3E-5D96-438C-9B99-4AD48EEFAB1D}" srcOrd="0" destOrd="0" presId="urn:microsoft.com/office/officeart/2005/8/layout/pyramid4"/>
    <dgm:cxn modelId="{B8816893-A6E1-4BC2-BD55-8318F0537ADF}" type="presOf" srcId="{BD8B2993-C91F-4897-8617-41ABEE6A078C}" destId="{03FA9D87-E5B9-422F-97B5-62AAB4088110}" srcOrd="0" destOrd="0" presId="urn:microsoft.com/office/officeart/2005/8/layout/pyramid4"/>
    <dgm:cxn modelId="{1FB3124F-4F4F-44C2-9258-B9F45736A60B}" srcId="{D49EE23F-A17B-43C6-AC88-F58401AF6B5D}" destId="{BD8B2993-C91F-4897-8617-41ABEE6A078C}" srcOrd="1" destOrd="0" parTransId="{C7203154-58C7-422A-B1D2-BB39C7E0506B}" sibTransId="{F14C9702-251C-4861-BC8A-993C81C18715}"/>
    <dgm:cxn modelId="{D6AD6211-7102-462C-8200-6F00D0AE2B59}" srcId="{D49EE23F-A17B-43C6-AC88-F58401AF6B5D}" destId="{BD18E50B-3A75-4CA5-90EE-86E6746D3B00}" srcOrd="0" destOrd="0" parTransId="{A744A345-9FBF-4EA7-A2D1-622942FE175D}" sibTransId="{478CB397-B04A-4544-86F0-61347569AF62}"/>
    <dgm:cxn modelId="{D0239944-3832-498B-A335-93B07EA27CC9}" type="presOf" srcId="{D9780211-4FA8-423D-9B2E-83CF6CF93240}" destId="{F074D3E4-684F-41F7-8B34-098884D12948}" srcOrd="0" destOrd="0" presId="urn:microsoft.com/office/officeart/2005/8/layout/pyramid4"/>
    <dgm:cxn modelId="{FC258075-EC4E-403E-ABCD-B076BA2F2F06}" type="presOf" srcId="{F9010E42-9DF9-455C-88DB-7AA508CDF103}" destId="{E83A31E2-7D64-4B72-A69E-2AF21A72A0A5}" srcOrd="0" destOrd="0" presId="urn:microsoft.com/office/officeart/2005/8/layout/pyramid4"/>
    <dgm:cxn modelId="{FCE84847-F533-4B2E-918C-583FE0576B06}" srcId="{D49EE23F-A17B-43C6-AC88-F58401AF6B5D}" destId="{F9010E42-9DF9-455C-88DB-7AA508CDF103}" srcOrd="3" destOrd="0" parTransId="{3DE8975C-53F6-4583-AA5F-ECF025FFEC7D}" sibTransId="{EF5EFF47-9CCF-493A-8336-47510366BF58}"/>
    <dgm:cxn modelId="{A27B176E-1A05-4524-B2A0-8510976CE312}" type="presParOf" srcId="{88594B3E-5D96-438C-9B99-4AD48EEFAB1D}" destId="{59E4488B-230D-4DF6-A164-97E49BD861AA}" srcOrd="0" destOrd="0" presId="urn:microsoft.com/office/officeart/2005/8/layout/pyramid4"/>
    <dgm:cxn modelId="{B8911979-41A1-46A3-9035-BA3BD6E08E20}" type="presParOf" srcId="{88594B3E-5D96-438C-9B99-4AD48EEFAB1D}" destId="{03FA9D87-E5B9-422F-97B5-62AAB4088110}" srcOrd="1" destOrd="0" presId="urn:microsoft.com/office/officeart/2005/8/layout/pyramid4"/>
    <dgm:cxn modelId="{C0C90DEE-FE09-4B9D-8202-396005C75810}" type="presParOf" srcId="{88594B3E-5D96-438C-9B99-4AD48EEFAB1D}" destId="{F074D3E4-684F-41F7-8B34-098884D12948}" srcOrd="2" destOrd="0" presId="urn:microsoft.com/office/officeart/2005/8/layout/pyramid4"/>
    <dgm:cxn modelId="{6E3435CC-C8E3-4B49-B860-BAE8F5EDCF7B}" type="presParOf" srcId="{88594B3E-5D96-438C-9B99-4AD48EEFAB1D}" destId="{E83A31E2-7D64-4B72-A69E-2AF21A72A0A5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49EE23F-A17B-43C6-AC88-F58401AF6B5D}" type="doc">
      <dgm:prSet loTypeId="urn:microsoft.com/office/officeart/2005/8/layout/pyramid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BD18E50B-3A75-4CA5-90EE-86E6746D3B00}">
      <dgm:prSet phldrT="[Text]" custT="1"/>
      <dgm:spPr/>
      <dgm:t>
        <a:bodyPr/>
        <a:lstStyle/>
        <a:p>
          <a:r>
            <a:rPr lang="en-GB" sz="2000" b="1" dirty="0" smtClean="0"/>
            <a:t>Large Scale</a:t>
          </a:r>
          <a:endParaRPr lang="en-GB" sz="2000" b="1" dirty="0"/>
        </a:p>
      </dgm:t>
    </dgm:pt>
    <dgm:pt modelId="{A744A345-9FBF-4EA7-A2D1-622942FE175D}" type="parTrans" cxnId="{D6AD6211-7102-462C-8200-6F00D0AE2B59}">
      <dgm:prSet/>
      <dgm:spPr/>
      <dgm:t>
        <a:bodyPr/>
        <a:lstStyle/>
        <a:p>
          <a:endParaRPr lang="en-GB"/>
        </a:p>
      </dgm:t>
    </dgm:pt>
    <dgm:pt modelId="{478CB397-B04A-4544-86F0-61347569AF62}" type="sibTrans" cxnId="{D6AD6211-7102-462C-8200-6F00D0AE2B59}">
      <dgm:prSet/>
      <dgm:spPr/>
      <dgm:t>
        <a:bodyPr/>
        <a:lstStyle/>
        <a:p>
          <a:endParaRPr lang="en-GB"/>
        </a:p>
      </dgm:t>
    </dgm:pt>
    <dgm:pt modelId="{BD8B2993-C91F-4897-8617-41ABEE6A078C}">
      <dgm:prSet phldrT="[Text]" custT="1"/>
      <dgm:spPr>
        <a:solidFill>
          <a:schemeClr val="accent3"/>
        </a:solidFill>
      </dgm:spPr>
      <dgm:t>
        <a:bodyPr/>
        <a:lstStyle/>
        <a:p>
          <a:r>
            <a:rPr lang="en-GB" sz="2000" b="1" dirty="0" smtClean="0"/>
            <a:t>Kinect</a:t>
          </a:r>
          <a:endParaRPr lang="en-GB" sz="2000" b="1" dirty="0"/>
        </a:p>
      </dgm:t>
    </dgm:pt>
    <dgm:pt modelId="{C7203154-58C7-422A-B1D2-BB39C7E0506B}" type="parTrans" cxnId="{1FB3124F-4F4F-44C2-9258-B9F45736A60B}">
      <dgm:prSet/>
      <dgm:spPr/>
      <dgm:t>
        <a:bodyPr/>
        <a:lstStyle/>
        <a:p>
          <a:endParaRPr lang="en-GB"/>
        </a:p>
      </dgm:t>
    </dgm:pt>
    <dgm:pt modelId="{F14C9702-251C-4861-BC8A-993C81C18715}" type="sibTrans" cxnId="{1FB3124F-4F4F-44C2-9258-B9F45736A60B}">
      <dgm:prSet/>
      <dgm:spPr/>
      <dgm:t>
        <a:bodyPr/>
        <a:lstStyle/>
        <a:p>
          <a:endParaRPr lang="en-GB"/>
        </a:p>
      </dgm:t>
    </dgm:pt>
    <dgm:pt modelId="{F9010E42-9DF9-455C-88DB-7AA508CDF103}">
      <dgm:prSet phldrT="[Text]" custT="1"/>
      <dgm:spPr>
        <a:solidFill>
          <a:srgbClr val="C00000"/>
        </a:solidFill>
      </dgm:spPr>
      <dgm:t>
        <a:bodyPr/>
        <a:lstStyle/>
        <a:p>
          <a:r>
            <a:rPr lang="en-GB" sz="2000" b="1" dirty="0" smtClean="0"/>
            <a:t>Real-Time</a:t>
          </a:r>
          <a:endParaRPr lang="en-GB" sz="2000" b="1" dirty="0"/>
        </a:p>
      </dgm:t>
    </dgm:pt>
    <dgm:pt modelId="{3DE8975C-53F6-4583-AA5F-ECF025FFEC7D}" type="parTrans" cxnId="{FCE84847-F533-4B2E-918C-583FE0576B06}">
      <dgm:prSet/>
      <dgm:spPr/>
      <dgm:t>
        <a:bodyPr/>
        <a:lstStyle/>
        <a:p>
          <a:endParaRPr lang="en-GB"/>
        </a:p>
      </dgm:t>
    </dgm:pt>
    <dgm:pt modelId="{EF5EFF47-9CCF-493A-8336-47510366BF58}" type="sibTrans" cxnId="{FCE84847-F533-4B2E-918C-583FE0576B06}">
      <dgm:prSet/>
      <dgm:spPr/>
      <dgm:t>
        <a:bodyPr/>
        <a:lstStyle/>
        <a:p>
          <a:endParaRPr lang="en-GB"/>
        </a:p>
      </dgm:t>
    </dgm:pt>
    <dgm:pt modelId="{D9780211-4FA8-423D-9B2E-83CF6CF93240}">
      <dgm:prSet phldrT="[Text]" custT="1"/>
      <dgm:spPr>
        <a:noFill/>
        <a:ln>
          <a:noFill/>
        </a:ln>
      </dgm:spPr>
      <dgm:t>
        <a:bodyPr/>
        <a:lstStyle/>
        <a:p>
          <a:endParaRPr lang="en-GB" sz="2000" b="1" dirty="0">
            <a:solidFill>
              <a:schemeClr val="bg1">
                <a:lumMod val="85000"/>
              </a:schemeClr>
            </a:solidFill>
          </a:endParaRPr>
        </a:p>
      </dgm:t>
    </dgm:pt>
    <dgm:pt modelId="{799C08C8-134E-4B42-8FF8-BB7AB5BBC9A2}" type="sibTrans" cxnId="{F2A5EDA6-5EE8-4CAD-81A5-AE6A74127DFA}">
      <dgm:prSet/>
      <dgm:spPr/>
      <dgm:t>
        <a:bodyPr/>
        <a:lstStyle/>
        <a:p>
          <a:endParaRPr lang="en-GB"/>
        </a:p>
      </dgm:t>
    </dgm:pt>
    <dgm:pt modelId="{D65E62C6-EB1E-4243-984C-96C0C3AFE2CC}" type="parTrans" cxnId="{F2A5EDA6-5EE8-4CAD-81A5-AE6A74127DFA}">
      <dgm:prSet/>
      <dgm:spPr/>
      <dgm:t>
        <a:bodyPr/>
        <a:lstStyle/>
        <a:p>
          <a:endParaRPr lang="en-GB"/>
        </a:p>
      </dgm:t>
    </dgm:pt>
    <dgm:pt modelId="{88594B3E-5D96-438C-9B99-4AD48EEFAB1D}" type="pres">
      <dgm:prSet presAssocID="{D49EE23F-A17B-43C6-AC88-F58401AF6B5D}" presName="compositeShape" presStyleCnt="0">
        <dgm:presLayoutVars>
          <dgm:chMax val="9"/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59E4488B-230D-4DF6-A164-97E49BD861AA}" type="pres">
      <dgm:prSet presAssocID="{D49EE23F-A17B-43C6-AC88-F58401AF6B5D}" presName="triangle1" presStyleLbl="node1" presStyleIdx="0" presStyleCnt="4" custLinFactX="70435" custLinFactNeighborX="100000" custLinFactNeighborY="9814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3FA9D87-E5B9-422F-97B5-62AAB4088110}" type="pres">
      <dgm:prSet presAssocID="{D49EE23F-A17B-43C6-AC88-F58401AF6B5D}" presName="triangle2" presStyleLbl="node1" presStyleIdx="1" presStyleCnt="4" custLinFactX="-14180" custLinFactNeighborX="-100000" custLinFactNeighborY="-139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074D3E4-684F-41F7-8B34-098884D12948}" type="pres">
      <dgm:prSet presAssocID="{D49EE23F-A17B-43C6-AC88-F58401AF6B5D}" presName="triangle3" presStyleLbl="node1" presStyleIdx="2" presStyleCnt="4" custAng="10800000" custFlipVert="1" custFlipHor="1" custScaleX="463948" custScaleY="4817" custLinFactNeighborX="2409" custLinFactNeighborY="-5118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83A31E2-7D64-4B72-A69E-2AF21A72A0A5}" type="pres">
      <dgm:prSet presAssocID="{D49EE23F-A17B-43C6-AC88-F58401AF6B5D}" presName="triangle4" presStyleLbl="node1" presStyleIdx="3" presStyleCnt="4" custLinFactX="-2642" custLinFactNeighborX="-100000" custLinFactNeighborY="-1399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6C9BD71C-64EE-4EBB-9C8B-645BD28D9307}" type="presOf" srcId="{F9010E42-9DF9-455C-88DB-7AA508CDF103}" destId="{E83A31E2-7D64-4B72-A69E-2AF21A72A0A5}" srcOrd="0" destOrd="0" presId="urn:microsoft.com/office/officeart/2005/8/layout/pyramid4"/>
    <dgm:cxn modelId="{F2A5EDA6-5EE8-4CAD-81A5-AE6A74127DFA}" srcId="{D49EE23F-A17B-43C6-AC88-F58401AF6B5D}" destId="{D9780211-4FA8-423D-9B2E-83CF6CF93240}" srcOrd="2" destOrd="0" parTransId="{D65E62C6-EB1E-4243-984C-96C0C3AFE2CC}" sibTransId="{799C08C8-134E-4B42-8FF8-BB7AB5BBC9A2}"/>
    <dgm:cxn modelId="{EB763D6D-2EAA-4278-B50F-40256C371C48}" type="presOf" srcId="{D49EE23F-A17B-43C6-AC88-F58401AF6B5D}" destId="{88594B3E-5D96-438C-9B99-4AD48EEFAB1D}" srcOrd="0" destOrd="0" presId="urn:microsoft.com/office/officeart/2005/8/layout/pyramid4"/>
    <dgm:cxn modelId="{A76A993C-62BB-47F2-AD54-A976833D3374}" type="presOf" srcId="{D9780211-4FA8-423D-9B2E-83CF6CF93240}" destId="{F074D3E4-684F-41F7-8B34-098884D12948}" srcOrd="0" destOrd="0" presId="urn:microsoft.com/office/officeart/2005/8/layout/pyramid4"/>
    <dgm:cxn modelId="{1FB3124F-4F4F-44C2-9258-B9F45736A60B}" srcId="{D49EE23F-A17B-43C6-AC88-F58401AF6B5D}" destId="{BD8B2993-C91F-4897-8617-41ABEE6A078C}" srcOrd="1" destOrd="0" parTransId="{C7203154-58C7-422A-B1D2-BB39C7E0506B}" sibTransId="{F14C9702-251C-4861-BC8A-993C81C18715}"/>
    <dgm:cxn modelId="{D6AD6211-7102-462C-8200-6F00D0AE2B59}" srcId="{D49EE23F-A17B-43C6-AC88-F58401AF6B5D}" destId="{BD18E50B-3A75-4CA5-90EE-86E6746D3B00}" srcOrd="0" destOrd="0" parTransId="{A744A345-9FBF-4EA7-A2D1-622942FE175D}" sibTransId="{478CB397-B04A-4544-86F0-61347569AF62}"/>
    <dgm:cxn modelId="{F16FC78D-181D-4812-8BA6-B2BDB03924B8}" type="presOf" srcId="{BD18E50B-3A75-4CA5-90EE-86E6746D3B00}" destId="{59E4488B-230D-4DF6-A164-97E49BD861AA}" srcOrd="0" destOrd="0" presId="urn:microsoft.com/office/officeart/2005/8/layout/pyramid4"/>
    <dgm:cxn modelId="{83B37B7C-CAE2-439B-B7D2-372AC7A9D9D2}" type="presOf" srcId="{BD8B2993-C91F-4897-8617-41ABEE6A078C}" destId="{03FA9D87-E5B9-422F-97B5-62AAB4088110}" srcOrd="0" destOrd="0" presId="urn:microsoft.com/office/officeart/2005/8/layout/pyramid4"/>
    <dgm:cxn modelId="{FCE84847-F533-4B2E-918C-583FE0576B06}" srcId="{D49EE23F-A17B-43C6-AC88-F58401AF6B5D}" destId="{F9010E42-9DF9-455C-88DB-7AA508CDF103}" srcOrd="3" destOrd="0" parTransId="{3DE8975C-53F6-4583-AA5F-ECF025FFEC7D}" sibTransId="{EF5EFF47-9CCF-493A-8336-47510366BF58}"/>
    <dgm:cxn modelId="{A9752731-DD26-4C89-ADE0-039E34E33D2B}" type="presParOf" srcId="{88594B3E-5D96-438C-9B99-4AD48EEFAB1D}" destId="{59E4488B-230D-4DF6-A164-97E49BD861AA}" srcOrd="0" destOrd="0" presId="urn:microsoft.com/office/officeart/2005/8/layout/pyramid4"/>
    <dgm:cxn modelId="{D2F9F5E0-00BF-42A3-88E8-60F993DFDC02}" type="presParOf" srcId="{88594B3E-5D96-438C-9B99-4AD48EEFAB1D}" destId="{03FA9D87-E5B9-422F-97B5-62AAB4088110}" srcOrd="1" destOrd="0" presId="urn:microsoft.com/office/officeart/2005/8/layout/pyramid4"/>
    <dgm:cxn modelId="{78757A8E-0F87-403B-B452-62BA55C7A7B0}" type="presParOf" srcId="{88594B3E-5D96-438C-9B99-4AD48EEFAB1D}" destId="{F074D3E4-684F-41F7-8B34-098884D12948}" srcOrd="2" destOrd="0" presId="urn:microsoft.com/office/officeart/2005/8/layout/pyramid4"/>
    <dgm:cxn modelId="{FEA913E3-3938-4701-8ED7-A9F84D2091A6}" type="presParOf" srcId="{88594B3E-5D96-438C-9B99-4AD48EEFAB1D}" destId="{E83A31E2-7D64-4B72-A69E-2AF21A72A0A5}" srcOrd="3" destOrd="0" presId="urn:microsoft.com/office/officeart/2005/8/layout/pyramid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E4488B-230D-4DF6-A164-97E49BD861AA}">
      <dsp:nvSpPr>
        <dsp:cNvPr id="0" name=""/>
        <dsp:cNvSpPr/>
      </dsp:nvSpPr>
      <dsp:spPr>
        <a:xfrm>
          <a:off x="6981922" y="1944468"/>
          <a:ext cx="1981200" cy="1981200"/>
        </a:xfrm>
        <a:prstGeom prst="triangl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Large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Scale</a:t>
          </a:r>
          <a:endParaRPr lang="en-GB" sz="2000" b="1" kern="1200" dirty="0"/>
        </a:p>
      </dsp:txBody>
      <dsp:txXfrm>
        <a:off x="7477222" y="2935068"/>
        <a:ext cx="990600" cy="990600"/>
      </dsp:txXfrm>
    </dsp:sp>
    <dsp:sp modelId="{03FA9D87-E5B9-422F-97B5-62AAB4088110}">
      <dsp:nvSpPr>
        <dsp:cNvPr id="0" name=""/>
        <dsp:cNvSpPr/>
      </dsp:nvSpPr>
      <dsp:spPr>
        <a:xfrm>
          <a:off x="352530" y="1953483"/>
          <a:ext cx="1981200" cy="1981200"/>
        </a:xfrm>
        <a:prstGeom prst="triangle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Kinect</a:t>
          </a:r>
          <a:endParaRPr lang="en-GB" sz="2000" b="1" kern="1200" dirty="0"/>
        </a:p>
      </dsp:txBody>
      <dsp:txXfrm>
        <a:off x="847830" y="2944083"/>
        <a:ext cx="990600" cy="990600"/>
      </dsp:txXfrm>
    </dsp:sp>
    <dsp:sp modelId="{F074D3E4-684F-41F7-8B34-098884D12948}">
      <dsp:nvSpPr>
        <dsp:cNvPr id="0" name=""/>
        <dsp:cNvSpPr/>
      </dsp:nvSpPr>
      <dsp:spPr>
        <a:xfrm flipH="1" flipV="1">
          <a:off x="-4" y="1910025"/>
          <a:ext cx="9191737" cy="95434"/>
        </a:xfrm>
        <a:prstGeom prst="triangl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000" b="1" kern="1200" dirty="0">
            <a:solidFill>
              <a:schemeClr val="bg1">
                <a:lumMod val="85000"/>
              </a:schemeClr>
            </a:solidFill>
          </a:endParaRPr>
        </a:p>
      </dsp:txBody>
      <dsp:txXfrm rot="10800000">
        <a:off x="2297930" y="1910025"/>
        <a:ext cx="4595869" cy="47717"/>
      </dsp:txXfrm>
    </dsp:sp>
    <dsp:sp modelId="{E83A31E2-7D64-4B72-A69E-2AF21A72A0A5}">
      <dsp:nvSpPr>
        <dsp:cNvPr id="0" name=""/>
        <dsp:cNvSpPr/>
      </dsp:nvSpPr>
      <dsp:spPr>
        <a:xfrm>
          <a:off x="2562321" y="1953483"/>
          <a:ext cx="1981200" cy="1981200"/>
        </a:xfrm>
        <a:prstGeom prst="triangl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Real-Time</a:t>
          </a:r>
          <a:endParaRPr lang="en-GB" sz="2000" b="1" kern="1200" dirty="0"/>
        </a:p>
      </dsp:txBody>
      <dsp:txXfrm>
        <a:off x="3057621" y="2944083"/>
        <a:ext cx="990600" cy="9906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E4488B-230D-4DF6-A164-97E49BD861AA}">
      <dsp:nvSpPr>
        <dsp:cNvPr id="0" name=""/>
        <dsp:cNvSpPr/>
      </dsp:nvSpPr>
      <dsp:spPr>
        <a:xfrm>
          <a:off x="6981922" y="1944468"/>
          <a:ext cx="1981200" cy="1981200"/>
        </a:xfrm>
        <a:prstGeom prst="triangl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Large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Scale</a:t>
          </a:r>
          <a:endParaRPr lang="en-GB" sz="2000" b="1" kern="1200" dirty="0"/>
        </a:p>
      </dsp:txBody>
      <dsp:txXfrm>
        <a:off x="7477222" y="2935068"/>
        <a:ext cx="990600" cy="990600"/>
      </dsp:txXfrm>
    </dsp:sp>
    <dsp:sp modelId="{03FA9D87-E5B9-422F-97B5-62AAB4088110}">
      <dsp:nvSpPr>
        <dsp:cNvPr id="0" name=""/>
        <dsp:cNvSpPr/>
      </dsp:nvSpPr>
      <dsp:spPr>
        <a:xfrm>
          <a:off x="352530" y="1953483"/>
          <a:ext cx="1981200" cy="1981200"/>
        </a:xfrm>
        <a:prstGeom prst="triangle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Kinect</a:t>
          </a:r>
          <a:endParaRPr lang="en-GB" sz="2000" b="1" kern="1200" dirty="0"/>
        </a:p>
      </dsp:txBody>
      <dsp:txXfrm>
        <a:off x="847830" y="2944083"/>
        <a:ext cx="990600" cy="990600"/>
      </dsp:txXfrm>
    </dsp:sp>
    <dsp:sp modelId="{F074D3E4-684F-41F7-8B34-098884D12948}">
      <dsp:nvSpPr>
        <dsp:cNvPr id="0" name=""/>
        <dsp:cNvSpPr/>
      </dsp:nvSpPr>
      <dsp:spPr>
        <a:xfrm flipH="1" flipV="1">
          <a:off x="-4" y="1910025"/>
          <a:ext cx="9191737" cy="95434"/>
        </a:xfrm>
        <a:prstGeom prst="triangl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000" b="1" kern="1200" dirty="0">
            <a:solidFill>
              <a:schemeClr val="bg1">
                <a:lumMod val="85000"/>
              </a:schemeClr>
            </a:solidFill>
          </a:endParaRPr>
        </a:p>
      </dsp:txBody>
      <dsp:txXfrm rot="10800000">
        <a:off x="2297930" y="1910025"/>
        <a:ext cx="4595869" cy="47717"/>
      </dsp:txXfrm>
    </dsp:sp>
    <dsp:sp modelId="{E83A31E2-7D64-4B72-A69E-2AF21A72A0A5}">
      <dsp:nvSpPr>
        <dsp:cNvPr id="0" name=""/>
        <dsp:cNvSpPr/>
      </dsp:nvSpPr>
      <dsp:spPr>
        <a:xfrm>
          <a:off x="2562321" y="1953483"/>
          <a:ext cx="1981200" cy="1981200"/>
        </a:xfrm>
        <a:prstGeom prst="triangl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Real-Time</a:t>
          </a:r>
          <a:endParaRPr lang="en-GB" sz="2000" b="1" kern="1200" dirty="0"/>
        </a:p>
      </dsp:txBody>
      <dsp:txXfrm>
        <a:off x="3057621" y="2944083"/>
        <a:ext cx="990600" cy="9906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E4488B-230D-4DF6-A164-97E49BD861AA}">
      <dsp:nvSpPr>
        <dsp:cNvPr id="0" name=""/>
        <dsp:cNvSpPr/>
      </dsp:nvSpPr>
      <dsp:spPr>
        <a:xfrm>
          <a:off x="6981922" y="1944468"/>
          <a:ext cx="1981200" cy="1981200"/>
        </a:xfrm>
        <a:prstGeom prst="triangle">
          <a:avLst/>
        </a:prstGeom>
        <a:noFill/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>
              <a:noFill/>
            </a:rPr>
            <a:t>Large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>
              <a:noFill/>
            </a:rPr>
            <a:t>Scale</a:t>
          </a:r>
          <a:endParaRPr lang="en-GB" sz="2000" b="1" kern="1200" dirty="0">
            <a:noFill/>
          </a:endParaRPr>
        </a:p>
      </dsp:txBody>
      <dsp:txXfrm>
        <a:off x="7477222" y="2935068"/>
        <a:ext cx="990600" cy="990600"/>
      </dsp:txXfrm>
    </dsp:sp>
    <dsp:sp modelId="{03FA9D87-E5B9-422F-97B5-62AAB4088110}">
      <dsp:nvSpPr>
        <dsp:cNvPr id="0" name=""/>
        <dsp:cNvSpPr/>
      </dsp:nvSpPr>
      <dsp:spPr>
        <a:xfrm>
          <a:off x="352530" y="1953483"/>
          <a:ext cx="1981200" cy="1981200"/>
        </a:xfrm>
        <a:prstGeom prst="triangle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Kinect</a:t>
          </a:r>
          <a:endParaRPr lang="en-GB" sz="2000" b="1" kern="1200" dirty="0"/>
        </a:p>
      </dsp:txBody>
      <dsp:txXfrm>
        <a:off x="847830" y="2944083"/>
        <a:ext cx="990600" cy="990600"/>
      </dsp:txXfrm>
    </dsp:sp>
    <dsp:sp modelId="{F074D3E4-684F-41F7-8B34-098884D12948}">
      <dsp:nvSpPr>
        <dsp:cNvPr id="0" name=""/>
        <dsp:cNvSpPr/>
      </dsp:nvSpPr>
      <dsp:spPr>
        <a:xfrm flipH="1" flipV="1">
          <a:off x="-4" y="1910025"/>
          <a:ext cx="9191737" cy="95434"/>
        </a:xfrm>
        <a:prstGeom prst="triangl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000" b="1" kern="1200" dirty="0">
            <a:solidFill>
              <a:schemeClr val="bg1">
                <a:lumMod val="85000"/>
              </a:schemeClr>
            </a:solidFill>
          </a:endParaRPr>
        </a:p>
      </dsp:txBody>
      <dsp:txXfrm rot="10800000">
        <a:off x="2297930" y="1910025"/>
        <a:ext cx="4595869" cy="47717"/>
      </dsp:txXfrm>
    </dsp:sp>
    <dsp:sp modelId="{E83A31E2-7D64-4B72-A69E-2AF21A72A0A5}">
      <dsp:nvSpPr>
        <dsp:cNvPr id="0" name=""/>
        <dsp:cNvSpPr/>
      </dsp:nvSpPr>
      <dsp:spPr>
        <a:xfrm>
          <a:off x="2562321" y="1953483"/>
          <a:ext cx="1981200" cy="1981200"/>
        </a:xfrm>
        <a:prstGeom prst="triangl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Real-Time</a:t>
          </a:r>
          <a:endParaRPr lang="en-GB" sz="2000" b="1" kern="1200" dirty="0"/>
        </a:p>
      </dsp:txBody>
      <dsp:txXfrm>
        <a:off x="3057621" y="2944083"/>
        <a:ext cx="990600" cy="99060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9E4488B-230D-4DF6-A164-97E49BD861AA}">
      <dsp:nvSpPr>
        <dsp:cNvPr id="0" name=""/>
        <dsp:cNvSpPr/>
      </dsp:nvSpPr>
      <dsp:spPr>
        <a:xfrm>
          <a:off x="6981922" y="1944468"/>
          <a:ext cx="1981200" cy="198120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Large Scale</a:t>
          </a:r>
          <a:endParaRPr lang="en-GB" sz="2000" b="1" kern="1200" dirty="0"/>
        </a:p>
      </dsp:txBody>
      <dsp:txXfrm>
        <a:off x="7477222" y="2935068"/>
        <a:ext cx="990600" cy="990600"/>
      </dsp:txXfrm>
    </dsp:sp>
    <dsp:sp modelId="{03FA9D87-E5B9-422F-97B5-62AAB4088110}">
      <dsp:nvSpPr>
        <dsp:cNvPr id="0" name=""/>
        <dsp:cNvSpPr/>
      </dsp:nvSpPr>
      <dsp:spPr>
        <a:xfrm>
          <a:off x="352530" y="1953483"/>
          <a:ext cx="1981200" cy="1981200"/>
        </a:xfrm>
        <a:prstGeom prst="triangle">
          <a:avLst/>
        </a:prstGeom>
        <a:solidFill>
          <a:schemeClr val="accent3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Kinect</a:t>
          </a:r>
          <a:endParaRPr lang="en-GB" sz="2000" b="1" kern="1200" dirty="0"/>
        </a:p>
      </dsp:txBody>
      <dsp:txXfrm>
        <a:off x="847830" y="2944083"/>
        <a:ext cx="990600" cy="990600"/>
      </dsp:txXfrm>
    </dsp:sp>
    <dsp:sp modelId="{F074D3E4-684F-41F7-8B34-098884D12948}">
      <dsp:nvSpPr>
        <dsp:cNvPr id="0" name=""/>
        <dsp:cNvSpPr/>
      </dsp:nvSpPr>
      <dsp:spPr>
        <a:xfrm flipH="1" flipV="1">
          <a:off x="-4" y="1910025"/>
          <a:ext cx="9191737" cy="95434"/>
        </a:xfrm>
        <a:prstGeom prst="triangle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2000" b="1" kern="1200" dirty="0">
            <a:solidFill>
              <a:schemeClr val="bg1">
                <a:lumMod val="85000"/>
              </a:schemeClr>
            </a:solidFill>
          </a:endParaRPr>
        </a:p>
      </dsp:txBody>
      <dsp:txXfrm rot="10800000">
        <a:off x="2297930" y="1910025"/>
        <a:ext cx="4595869" cy="47717"/>
      </dsp:txXfrm>
    </dsp:sp>
    <dsp:sp modelId="{E83A31E2-7D64-4B72-A69E-2AF21A72A0A5}">
      <dsp:nvSpPr>
        <dsp:cNvPr id="0" name=""/>
        <dsp:cNvSpPr/>
      </dsp:nvSpPr>
      <dsp:spPr>
        <a:xfrm>
          <a:off x="2562321" y="1953483"/>
          <a:ext cx="1981200" cy="1981200"/>
        </a:xfrm>
        <a:prstGeom prst="triangle">
          <a:avLst/>
        </a:prstGeom>
        <a:solidFill>
          <a:srgbClr val="C0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000" b="1" kern="1200" dirty="0" smtClean="0"/>
            <a:t>Real-Time</a:t>
          </a:r>
          <a:endParaRPr lang="en-GB" sz="2000" b="1" kern="1200" dirty="0"/>
        </a:p>
      </dsp:txBody>
      <dsp:txXfrm>
        <a:off x="3057621" y="2944083"/>
        <a:ext cx="990600" cy="9906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yramid4">
  <dgm:title val=""/>
  <dgm:desc val=""/>
  <dgm:catLst>
    <dgm:cat type="pyramid" pri="4000"/>
    <dgm:cat type="relationship" pri="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varLst>
      <dgm:chMax val="9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4">
        <dgm:choose name="Name2">
          <dgm:if name="Name3" axis="ch" ptType="node" func="cnt" op="equ" val="1">
            <dgm:constrLst>
              <dgm:constr type="primFontSz" for="ch" ptType="node" op="equ" val="65"/>
              <dgm:constr type="t" for="ch" forName="triangle1"/>
              <dgm:constr type="l" for="ch" forName="triangle1"/>
              <dgm:constr type="h" for="ch" forName="triangle1" refType="h"/>
              <dgm:constr type="w" for="ch" forName="triangle1" refType="h"/>
            </dgm:constrLst>
          </dgm:if>
          <dgm:else name="Name4">
            <dgm:constrLst>
              <dgm:constr type="primFontSz" for="ch" ptType="node" op="equ" val="65"/>
              <dgm:constr type="t" for="ch" forName="triangle1"/>
              <dgm:constr type="l" for="ch" forName="triangle1" refType="h" fact="0.25"/>
              <dgm:constr type="h" for="ch" forName="triangle1" refType="h" fact="0.5"/>
              <dgm:constr type="w" for="ch" forName="triangle1" refType="h" fact="0.5"/>
              <dgm:constr type="t" for="ch" forName="triangle2" refType="h" fact="0.5"/>
              <dgm:constr type="l" for="ch" forName="triangle2"/>
              <dgm:constr type="h" for="ch" forName="triangle2" refType="h" fact="0.5"/>
              <dgm:constr type="w" for="ch" forName="triangle2" refType="h" fact="0.5"/>
              <dgm:constr type="t" for="ch" forName="triangle3" refType="h" fact="0.5"/>
              <dgm:constr type="l" for="ch" forName="triangle3" refType="h" fact="0.25"/>
              <dgm:constr type="h" for="ch" forName="triangle3" refType="h" fact="0.5"/>
              <dgm:constr type="w" for="ch" forName="triangle3" refType="h" fact="0.5"/>
              <dgm:constr type="t" for="ch" forName="triangle4" refType="h" fact="0.5"/>
              <dgm:constr type="l" for="ch" forName="triangle4" refType="h" fact="0.5"/>
              <dgm:constr type="h" for="ch" forName="triangle4" refType="h" fact="0.5"/>
              <dgm:constr type="w" for="ch" forName="triangle4" refType="h" fact="0.5"/>
            </dgm:constrLst>
          </dgm:else>
        </dgm:choose>
      </dgm:if>
      <dgm:else name="Name5">
        <dgm:constrLst>
          <dgm:constr type="primFontSz" for="ch" ptType="node" op="equ" val="65"/>
          <dgm:constr type="t" for="ch" forName="triangle1"/>
          <dgm:constr type="l" for="ch" forName="triangle1" refType="h" fact="0.33"/>
          <dgm:constr type="h" for="ch" forName="triangle1" refType="h" fact="0.33"/>
          <dgm:constr type="w" for="ch" forName="triangle1" refType="h" fact="0.33"/>
          <dgm:constr type="t" for="ch" forName="triangle2" refType="h" fact="0.33"/>
          <dgm:constr type="l" for="ch" forName="triangle2" refType="h" fact="0.165"/>
          <dgm:constr type="h" for="ch" forName="triangle2" refType="h" fact="0.33"/>
          <dgm:constr type="w" for="ch" forName="triangle2" refType="h" fact="0.33"/>
          <dgm:constr type="t" for="ch" forName="triangle3" refType="h" fact="0.33"/>
          <dgm:constr type="l" for="ch" forName="triangle3" refType="h" fact="0.33"/>
          <dgm:constr type="h" for="ch" forName="triangle3" refType="h" fact="0.33"/>
          <dgm:constr type="w" for="ch" forName="triangle3" refType="h" fact="0.33"/>
          <dgm:constr type="t" for="ch" forName="triangle4" refType="h" fact="0.33"/>
          <dgm:constr type="l" for="ch" forName="triangle4" refType="h" fact="0.495"/>
          <dgm:constr type="h" for="ch" forName="triangle4" refType="h" fact="0.33"/>
          <dgm:constr type="w" for="ch" forName="triangle4" refType="h" fact="0.33"/>
          <dgm:constr type="t" for="ch" forName="triangle5" refType="h" fact="0.66"/>
          <dgm:constr type="l" for="ch" forName="triangle5"/>
          <dgm:constr type="h" for="ch" forName="triangle5" refType="h" fact="0.33"/>
          <dgm:constr type="w" for="ch" forName="triangle5" refType="h" fact="0.33"/>
          <dgm:constr type="t" for="ch" forName="triangle6" refType="h" fact="0.66"/>
          <dgm:constr type="l" for="ch" forName="triangle6" refType="h" fact="0.165"/>
          <dgm:constr type="h" for="ch" forName="triangle6" refType="h" fact="0.33"/>
          <dgm:constr type="w" for="ch" forName="triangle6" refType="h" fact="0.33"/>
          <dgm:constr type="t" for="ch" forName="triangle7" refType="h" fact="0.66"/>
          <dgm:constr type="l" for="ch" forName="triangle7" refType="h" fact="0.33"/>
          <dgm:constr type="h" for="ch" forName="triangle7" refType="h" fact="0.33"/>
          <dgm:constr type="w" for="ch" forName="triangle7" refType="h" fact="0.33"/>
          <dgm:constr type="t" for="ch" forName="triangle8" refType="h" fact="0.66"/>
          <dgm:constr type="l" for="ch" forName="triangle8" refType="h" fact="0.495"/>
          <dgm:constr type="h" for="ch" forName="triangle8" refType="h" fact="0.33"/>
          <dgm:constr type="w" for="ch" forName="triangle8" refType="h" fact="0.33"/>
          <dgm:constr type="t" for="ch" forName="triangle9" refType="h" fact="0.66"/>
          <dgm:constr type="l" for="ch" forName="triangle9" refType="h" fact="0.66"/>
          <dgm:constr type="h" for="ch" forName="triangle9" refType="h" fact="0.33"/>
          <dgm:constr type="w" for="ch" forName="triangle9" refType="h" fact="0.33"/>
        </dgm:constrLst>
      </dgm:else>
    </dgm:choose>
    <dgm:ruleLst/>
    <dgm:choose name="Name6">
      <dgm:if name="Name7" axis="ch" ptType="node" func="cnt" op="gte" val="1">
        <dgm:layoutNode name="triangle1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8"/>
    </dgm:choose>
    <dgm:choose name="Name9">
      <dgm:if name="Name10" axis="ch" ptType="node" func="cnt" op="gte" val="2">
        <dgm:layoutNode name="triangle2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1">
            <dgm:if name="Name12" func="var" arg="dir" op="equ" val="norm">
              <dgm:presOf axis="ch desOrSelf" ptType="node node" st="2 1" cnt="1 0"/>
            </dgm:if>
            <dgm:else name="Name13">
              <dgm:presOf axis="ch desOrSelf" ptType="node node" st="4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3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4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14">
            <dgm:if name="Name15" func="var" arg="dir" op="equ" val="norm">
              <dgm:presOf axis="ch desOrSelf" ptType="node node" st="4 1" cnt="1 0"/>
            </dgm:if>
            <dgm:else name="Name16">
              <dgm:presOf axis="ch desOrSelf" ptType="node node" st="2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17"/>
    </dgm:choose>
    <dgm:choose name="Name18">
      <dgm:if name="Name19" axis="ch" ptType="node" func="cnt" op="gte" val="5">
        <dgm:layoutNode name="triangle5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0">
            <dgm:if name="Name21" func="var" arg="dir" op="equ" val="norm">
              <dgm:presOf axis="ch desOrSelf" ptType="node node" st="5 1" cnt="1 0"/>
            </dgm:if>
            <dgm:else name="Name22">
              <dgm:presOf axis="ch desOrSelf" ptType="node node" st="9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6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3">
            <dgm:if name="Name24" func="var" arg="dir" op="equ" val="norm">
              <dgm:presOf axis="ch desOrSelf" ptType="node node" st="6 1" cnt="1 0"/>
            </dgm:if>
            <dgm:else name="Name25">
              <dgm:presOf axis="ch desOrSelf" ptType="node node" st="8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7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presOf axis="ch desOrSelf" ptType="node node" st="7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8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rot="180" type="triangle" r:blip="">
            <dgm:adjLst/>
          </dgm:shape>
          <dgm:choose name="Name26">
            <dgm:if name="Name27" func="var" arg="dir" op="equ" val="norm">
              <dgm:presOf axis="ch desOrSelf" ptType="node node" st="8 1" cnt="1 0"/>
            </dgm:if>
            <dgm:else name="Name28">
              <dgm:presOf axis="ch desOrSelf" ptType="node node" st="6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triangle9" styleLbl="node1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triangle" r:blip="">
            <dgm:adjLst/>
          </dgm:shape>
          <dgm:choose name="Name29">
            <dgm:if name="Name30" func="var" arg="dir" op="equ" val="norm">
              <dgm:presOf axis="ch desOrSelf" ptType="node node" st="9 1" cnt="1 0"/>
            </dgm:if>
            <dgm:else name="Name31">
              <dgm:presOf axis="ch desOrSelf" ptType="node node" st="5 1" cnt="1 0"/>
            </dgm:else>
          </dgm:choose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2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125A2A3-83AD-3A4F-B0A0-F739916D572A}" type="datetimeFigureOut">
              <a:rPr lang="en-US"/>
              <a:pPr>
                <a:defRPr/>
              </a:pPr>
              <a:t>10/21/2013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62BD4C2-F36E-434E-BD8C-2A4D69955B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5007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1" descr="Logos Variation-01wh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00" b="13100"/>
          <a:stretch>
            <a:fillRect/>
          </a:stretch>
        </p:blipFill>
        <p:spPr bwMode="auto">
          <a:xfrm>
            <a:off x="6705600" y="77392"/>
            <a:ext cx="2057400" cy="536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pic>
      <p:cxnSp>
        <p:nvCxnSpPr>
          <p:cNvPr id="5" name="Straight Connector 4"/>
          <p:cNvCxnSpPr/>
          <p:nvPr userDrawn="1"/>
        </p:nvCxnSpPr>
        <p:spPr bwMode="auto">
          <a:xfrm>
            <a:off x="457200" y="571500"/>
            <a:ext cx="8229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533400" y="171450"/>
            <a:ext cx="8229600" cy="400050"/>
          </a:xfrm>
        </p:spPr>
        <p:txBody>
          <a:bodyPr/>
          <a:lstStyle>
            <a:lvl1pPr marL="0" indent="0">
              <a:buNone/>
              <a:defRPr sz="2800">
                <a:solidFill>
                  <a:srgbClr val="298DC2"/>
                </a:solidFill>
              </a:defRPr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33400" y="742950"/>
            <a:ext cx="8229600" cy="3486150"/>
          </a:xfrm>
        </p:spPr>
        <p:txBody>
          <a:bodyPr/>
          <a:lstStyle>
            <a:lvl1pPr>
              <a:defRPr sz="2000"/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81386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457200" y="2286000"/>
            <a:ext cx="82296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600200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298DC2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Ending 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18629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 bwMode="auto">
          <a:xfrm>
            <a:off x="457200" y="571500"/>
            <a:ext cx="8229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533400" y="171450"/>
            <a:ext cx="8229600" cy="400050"/>
          </a:xfrm>
        </p:spPr>
        <p:txBody>
          <a:bodyPr/>
          <a:lstStyle>
            <a:lvl1pPr marL="0" indent="0">
              <a:buNone/>
              <a:defRPr sz="2800">
                <a:solidFill>
                  <a:srgbClr val="298DC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533400" y="742950"/>
            <a:ext cx="8229600" cy="3600450"/>
          </a:xfr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44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 userDrawn="1"/>
        </p:nvCxnSpPr>
        <p:spPr bwMode="auto">
          <a:xfrm>
            <a:off x="457200" y="571500"/>
            <a:ext cx="82296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533400" y="171450"/>
            <a:ext cx="8229600" cy="400050"/>
          </a:xfrm>
        </p:spPr>
        <p:txBody>
          <a:bodyPr/>
          <a:lstStyle>
            <a:lvl1pPr marL="0" indent="0">
              <a:buNone/>
              <a:defRPr sz="2800">
                <a:solidFill>
                  <a:srgbClr val="298DC2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GB" dirty="0" smtClean="0"/>
              <a:t>Click to edit Master text styles</a:t>
            </a:r>
          </a:p>
        </p:txBody>
      </p:sp>
      <p:sp>
        <p:nvSpPr>
          <p:cNvPr id="9" name="Content Placeholder 7"/>
          <p:cNvSpPr>
            <a:spLocks noGrp="1"/>
          </p:cNvSpPr>
          <p:nvPr>
            <p:ph sz="quarter" idx="11"/>
          </p:nvPr>
        </p:nvSpPr>
        <p:spPr>
          <a:xfrm>
            <a:off x="533400" y="742950"/>
            <a:ext cx="8229600" cy="3600450"/>
          </a:xfrm>
        </p:spPr>
        <p:txBody>
          <a:bodyPr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 sz="2000"/>
            </a:lvl2pPr>
            <a:lvl3pPr marL="914400" indent="0">
              <a:buFontTx/>
              <a:buNone/>
              <a:defRPr sz="2000"/>
            </a:lvl3pPr>
            <a:lvl4pPr marL="1371600" indent="0">
              <a:buFontTx/>
              <a:buNone/>
              <a:defRPr sz="2000"/>
            </a:lvl4pPr>
            <a:lvl5pPr marL="1828800" indent="0">
              <a:buFontTx/>
              <a:buNone/>
              <a:defRPr sz="2000"/>
            </a:lvl5pPr>
          </a:lstStyle>
          <a:p>
            <a:pPr lvl="0"/>
            <a:r>
              <a:rPr lang="en-GB" dirty="0" smtClean="0"/>
              <a:t>Click to edit Master text styles</a:t>
            </a:r>
          </a:p>
          <a:p>
            <a:pPr lvl="1"/>
            <a:r>
              <a:rPr lang="en-GB" dirty="0" smtClean="0"/>
              <a:t>Second level</a:t>
            </a:r>
          </a:p>
          <a:p>
            <a:pPr lvl="2"/>
            <a:r>
              <a:rPr lang="en-GB" dirty="0" smtClean="0"/>
              <a:t>Third level</a:t>
            </a:r>
          </a:p>
          <a:p>
            <a:pPr lvl="3"/>
            <a:r>
              <a:rPr lang="en-GB" dirty="0" smtClean="0"/>
              <a:t>Fourth level</a:t>
            </a:r>
          </a:p>
          <a:p>
            <a:pPr lvl="4"/>
            <a:r>
              <a:rPr lang="en-GB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52356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/>
          <p:cNvCxnSpPr/>
          <p:nvPr userDrawn="1"/>
        </p:nvCxnSpPr>
        <p:spPr>
          <a:xfrm>
            <a:off x="457200" y="2286000"/>
            <a:ext cx="8229600" cy="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600200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298DC2"/>
                </a:solidFill>
                <a:latin typeface="Arial"/>
                <a:cs typeface="Arial"/>
              </a:defRPr>
            </a:lvl1pPr>
          </a:lstStyle>
          <a:p>
            <a:r>
              <a:rPr lang="en-GB" dirty="0" smtClean="0"/>
              <a:t>Slide Separator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86752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075" name="Rectangle 2"/>
          <p:cNvSpPr>
            <a:spLocks/>
          </p:cNvSpPr>
          <p:nvPr userDrawn="1"/>
        </p:nvSpPr>
        <p:spPr bwMode="auto">
          <a:xfrm>
            <a:off x="0" y="4573191"/>
            <a:ext cx="9169400" cy="5715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8960"/>
            <a:ext cx="8229600" cy="320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077" name="Picture 10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650" y="4743453"/>
            <a:ext cx="28575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9"/>
          <p:cNvPicPr>
            <a:picLocks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13" y="4614863"/>
            <a:ext cx="6715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79" name="Picture 8" descr="2-08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7" y="4686302"/>
            <a:ext cx="16668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9" descr="website-07.png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629152"/>
            <a:ext cx="13716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2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Arial" charset="0"/>
          <a:ea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Futura LT Medium" charset="0"/>
          <a:ea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Futura LT Medium" charset="0"/>
          <a:ea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Futura LT Medium" charset="0"/>
          <a:ea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Futura LT Medium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SzPct val="100000"/>
        <a:buBlip>
          <a:blip r:embed="rId7"/>
        </a:buBlip>
        <a:defRPr sz="22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SzPct val="100000"/>
        <a:buBlip>
          <a:blip r:embed="rId7"/>
        </a:buBlip>
        <a:defRPr sz="2200" kern="1200">
          <a:solidFill>
            <a:srgbClr val="000000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SzPct val="100000"/>
        <a:buBlip>
          <a:blip r:embed="rId7"/>
        </a:buBlip>
        <a:defRPr kern="1200">
          <a:solidFill>
            <a:srgbClr val="000000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SzPct val="100000"/>
        <a:buBlip>
          <a:blip r:embed="rId7"/>
        </a:buBlip>
        <a:defRPr sz="1600" kern="1200">
          <a:solidFill>
            <a:schemeClr val="tx1"/>
          </a:solidFill>
          <a:latin typeface="Arial"/>
          <a:ea typeface="ＭＳ Ｐゴシック" charset="0"/>
          <a:cs typeface="Arial"/>
        </a:defRPr>
      </a:lvl4pPr>
      <a:lvl5pPr marL="2114550" indent="-285750" algn="l" defTabSz="457200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1400" kern="1200">
          <a:solidFill>
            <a:schemeClr val="tx1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Ending Text</a:t>
            </a:r>
            <a:endParaRPr lang="en-US" dirty="0"/>
          </a:p>
        </p:txBody>
      </p:sp>
      <p:sp>
        <p:nvSpPr>
          <p:cNvPr id="5123" name="Rectangle 2"/>
          <p:cNvSpPr>
            <a:spLocks/>
          </p:cNvSpPr>
          <p:nvPr userDrawn="1"/>
        </p:nvSpPr>
        <p:spPr bwMode="auto">
          <a:xfrm>
            <a:off x="0" y="4573191"/>
            <a:ext cx="9169400" cy="5715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8960"/>
            <a:ext cx="8229600" cy="320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5125" name="Picture 10"/>
          <p:cNvPicPr>
            <a:picLocks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650" y="4743453"/>
            <a:ext cx="28575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9"/>
          <p:cNvPicPr>
            <a:picLocks noChangeArrowheads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13" y="4614863"/>
            <a:ext cx="6715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127" name="Picture 8" descr="2-08.png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7" y="4686302"/>
            <a:ext cx="16668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8" name="Picture 9" descr="website-07.png"/>
          <p:cNvPicPr>
            <a:picLocks noChangeAspect="1"/>
          </p:cNvPicPr>
          <p:nvPr userDrawn="1"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629152"/>
            <a:ext cx="13716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3" r:id="rId1"/>
    <p:sldLayoutId id="2147483846" r:id="rId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457200" algn="l" defTabSz="457200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914400" algn="l" defTabSz="457200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371600" algn="l" defTabSz="457200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1828800" algn="l" defTabSz="457200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171" name="Rectangle 2"/>
          <p:cNvSpPr>
            <a:spLocks/>
          </p:cNvSpPr>
          <p:nvPr userDrawn="1"/>
        </p:nvSpPr>
        <p:spPr bwMode="auto">
          <a:xfrm>
            <a:off x="0" y="4573191"/>
            <a:ext cx="9169400" cy="5715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8960"/>
            <a:ext cx="8229600" cy="320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173" name="Picture 10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650" y="4743453"/>
            <a:ext cx="28575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9"/>
          <p:cNvPicPr>
            <a:picLocks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13" y="4614863"/>
            <a:ext cx="6715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7175" name="Picture 8" descr="2-08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7" y="4686302"/>
            <a:ext cx="16668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9" descr="website-07.png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629152"/>
            <a:ext cx="13716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marL="457200" algn="l" defTabSz="457200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Arial"/>
          <a:ea typeface="ＭＳ Ｐゴシック" charset="0"/>
          <a:cs typeface="Arial"/>
        </a:defRPr>
      </a:lvl2pPr>
      <a:lvl3pPr marL="914400" algn="l" defTabSz="457200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Arial"/>
          <a:ea typeface="ＭＳ Ｐゴシック" charset="0"/>
          <a:cs typeface="Arial"/>
        </a:defRPr>
      </a:lvl3pPr>
      <a:lvl4pPr marL="1371600" algn="l" defTabSz="457200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Arial"/>
          <a:ea typeface="ＭＳ Ｐゴシック" charset="0"/>
          <a:cs typeface="Arial"/>
        </a:defRPr>
      </a:lvl4pPr>
      <a:lvl5pPr marL="1828800" algn="l" defTabSz="457200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Slide Separator</a:t>
            </a:r>
            <a:endParaRPr lang="en-US" dirty="0"/>
          </a:p>
        </p:txBody>
      </p:sp>
      <p:sp>
        <p:nvSpPr>
          <p:cNvPr id="9219" name="Rectangle 2"/>
          <p:cNvSpPr>
            <a:spLocks/>
          </p:cNvSpPr>
          <p:nvPr userDrawn="1"/>
        </p:nvSpPr>
        <p:spPr bwMode="auto">
          <a:xfrm>
            <a:off x="0" y="4573191"/>
            <a:ext cx="9169400" cy="571500"/>
          </a:xfrm>
          <a:prstGeom prst="rect">
            <a:avLst/>
          </a:prstGeom>
          <a:solidFill>
            <a:schemeClr val="tx1"/>
          </a:solidFill>
          <a:ln w="25400">
            <a:solidFill>
              <a:schemeClr val="tx1">
                <a:alpha val="0"/>
              </a:schemeClr>
            </a:solidFill>
            <a:miter lim="800000"/>
            <a:headEnd/>
            <a:tailEnd/>
          </a:ln>
        </p:spPr>
        <p:txBody>
          <a:bodyPr lIns="0" tIns="0" rIns="0" bIns="0"/>
          <a:lstStyle/>
          <a:p>
            <a:endParaRPr lang="en-US">
              <a:solidFill>
                <a:schemeClr val="tx1"/>
              </a:solidFill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98960"/>
            <a:ext cx="8229600" cy="3201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38100" tIns="38100" rIns="38100" bIns="381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9221" name="Picture 10"/>
          <p:cNvPicPr>
            <a:picLocks noChangeArrowheads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650" y="4743453"/>
            <a:ext cx="28575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9"/>
          <p:cNvPicPr>
            <a:picLocks noChangeArrowheads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7513" y="4614863"/>
            <a:ext cx="671512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9223" name="Picture 8" descr="2-08.png"/>
          <p:cNvPicPr>
            <a:picLocks noChangeAspect="1"/>
          </p:cNvPicPr>
          <p:nvPr userDrawn="1"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7" y="4686302"/>
            <a:ext cx="1666875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4" name="Picture 9" descr="website-07.png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629152"/>
            <a:ext cx="1371600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Arial"/>
          <a:ea typeface="ＭＳ Ｐゴシック" charset="0"/>
          <a:cs typeface="Arial"/>
        </a:defRPr>
      </a:lvl1pPr>
      <a:lvl2pPr marL="457200" algn="l" defTabSz="457200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Arial"/>
          <a:ea typeface="ＭＳ Ｐゴシック" charset="0"/>
          <a:cs typeface="Arial"/>
        </a:defRPr>
      </a:lvl2pPr>
      <a:lvl3pPr marL="914400" algn="l" defTabSz="457200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Arial"/>
          <a:ea typeface="ＭＳ Ｐゴシック" charset="0"/>
          <a:cs typeface="Arial"/>
        </a:defRPr>
      </a:lvl3pPr>
      <a:lvl4pPr marL="1371600" algn="l" defTabSz="457200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Arial"/>
          <a:ea typeface="ＭＳ Ｐゴシック" charset="0"/>
          <a:cs typeface="Arial"/>
        </a:defRPr>
      </a:lvl4pPr>
      <a:lvl5pPr marL="1828800" algn="l" defTabSz="457200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7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7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7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7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chemeClr val="accent1"/>
                </a:solidFill>
                <a:latin typeface="Arial" charset="0"/>
              </a:rPr>
              <a:t>3D Reconstruction</a:t>
            </a:r>
            <a:endParaRPr lang="en-US" sz="2400" dirty="0">
              <a:solidFill>
                <a:schemeClr val="accent1"/>
              </a:solidFill>
              <a:latin typeface="Arial" charset="0"/>
            </a:endParaRPr>
          </a:p>
        </p:txBody>
      </p:sp>
      <p:pic>
        <p:nvPicPr>
          <p:cNvPr id="1026" name="Picture 2" descr="D:\Projects\DepthSensing\SGAsia2013\images\statues_teaser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6750"/>
            <a:ext cx="9146176" cy="196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00200" y="4640818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 smtClean="0"/>
              <a:t>	</a:t>
            </a:r>
            <a:r>
              <a:rPr lang="de-DE" dirty="0" smtClean="0">
                <a:solidFill>
                  <a:schemeClr val="bg1"/>
                </a:solidFill>
              </a:rPr>
              <a:t>  M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Nießner, </a:t>
            </a:r>
            <a:r>
              <a:rPr lang="de-DE" b="1" dirty="0" smtClean="0">
                <a:solidFill>
                  <a:schemeClr val="bg1"/>
                </a:solidFill>
              </a:rPr>
              <a:t>M. </a:t>
            </a:r>
            <a:r>
              <a:rPr lang="de-DE" b="1" dirty="0" smtClean="0">
                <a:solidFill>
                  <a:schemeClr val="bg1"/>
                </a:solidFill>
              </a:rPr>
              <a:t>Zollh</a:t>
            </a:r>
            <a:r>
              <a:rPr lang="en-GB" b="1" dirty="0" smtClean="0">
                <a:solidFill>
                  <a:schemeClr val="bg1"/>
                </a:solidFill>
              </a:rPr>
              <a:t>ö</a:t>
            </a:r>
            <a:r>
              <a:rPr lang="de-DE" b="1" dirty="0" smtClean="0">
                <a:solidFill>
                  <a:schemeClr val="bg1"/>
                </a:solidFill>
              </a:rPr>
              <a:t>fer</a:t>
            </a:r>
            <a:r>
              <a:rPr lang="de-DE" dirty="0" smtClean="0">
                <a:solidFill>
                  <a:schemeClr val="bg1"/>
                </a:solidFill>
              </a:rPr>
              <a:t>, S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Izadi, M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Stamminger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85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chemeClr val="accent1"/>
                </a:solidFill>
                <a:latin typeface="Arial" charset="0"/>
              </a:rPr>
              <a:t>3D Reconstruction</a:t>
            </a:r>
            <a:endParaRPr lang="en-US" sz="2400" dirty="0">
              <a:solidFill>
                <a:schemeClr val="accent1"/>
              </a:solidFill>
              <a:latin typeface="Arial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554742046"/>
              </p:ext>
            </p:extLst>
          </p:nvPr>
        </p:nvGraphicFramePr>
        <p:xfrm>
          <a:off x="-47729" y="618276"/>
          <a:ext cx="9191729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D:\Projects\DepthSensing\SGAsia2013\images\statues_teaser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6750"/>
            <a:ext cx="9146176" cy="196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00200" y="4640818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 smtClean="0"/>
              <a:t>	</a:t>
            </a:r>
            <a:r>
              <a:rPr lang="de-DE" dirty="0" smtClean="0">
                <a:solidFill>
                  <a:schemeClr val="bg1"/>
                </a:solidFill>
              </a:rPr>
              <a:t>  M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Nießner, </a:t>
            </a:r>
            <a:r>
              <a:rPr lang="de-DE" b="1" dirty="0" smtClean="0">
                <a:solidFill>
                  <a:schemeClr val="bg1"/>
                </a:solidFill>
              </a:rPr>
              <a:t>M. </a:t>
            </a:r>
            <a:r>
              <a:rPr lang="de-DE" b="1" dirty="0" smtClean="0">
                <a:solidFill>
                  <a:schemeClr val="bg1"/>
                </a:solidFill>
              </a:rPr>
              <a:t>Zollh</a:t>
            </a:r>
            <a:r>
              <a:rPr lang="en-GB" b="1" dirty="0" smtClean="0">
                <a:solidFill>
                  <a:schemeClr val="bg1"/>
                </a:solidFill>
              </a:rPr>
              <a:t>ö</a:t>
            </a:r>
            <a:r>
              <a:rPr lang="de-DE" b="1" dirty="0" smtClean="0">
                <a:solidFill>
                  <a:schemeClr val="bg1"/>
                </a:solidFill>
              </a:rPr>
              <a:t>fer</a:t>
            </a:r>
            <a:r>
              <a:rPr lang="de-DE" dirty="0" smtClean="0">
                <a:solidFill>
                  <a:schemeClr val="bg1"/>
                </a:solidFill>
              </a:rPr>
              <a:t>, S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Izadi, M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Stamminger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85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chemeClr val="accent1"/>
                </a:solidFill>
                <a:latin typeface="Arial" charset="0"/>
              </a:rPr>
              <a:t>3D Reconstruction</a:t>
            </a:r>
            <a:endParaRPr lang="en-US" sz="2400" dirty="0">
              <a:solidFill>
                <a:schemeClr val="accent1"/>
              </a:solidFill>
              <a:latin typeface="Arial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254318375"/>
              </p:ext>
            </p:extLst>
          </p:nvPr>
        </p:nvGraphicFramePr>
        <p:xfrm>
          <a:off x="-47729" y="618276"/>
          <a:ext cx="9191729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D:\Projects\DepthSensing\SGAsia2013\images\statues_teaser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6750"/>
            <a:ext cx="9146176" cy="196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00200" y="4640818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 smtClean="0"/>
              <a:t>	</a:t>
            </a:r>
            <a:r>
              <a:rPr lang="de-DE" dirty="0" smtClean="0">
                <a:solidFill>
                  <a:schemeClr val="bg1"/>
                </a:solidFill>
              </a:rPr>
              <a:t>  M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Nießner, </a:t>
            </a:r>
            <a:r>
              <a:rPr lang="de-DE" b="1" dirty="0" smtClean="0">
                <a:solidFill>
                  <a:schemeClr val="bg1"/>
                </a:solidFill>
              </a:rPr>
              <a:t>M. </a:t>
            </a:r>
            <a:r>
              <a:rPr lang="de-DE" b="1" dirty="0" smtClean="0">
                <a:solidFill>
                  <a:schemeClr val="bg1"/>
                </a:solidFill>
              </a:rPr>
              <a:t>Zollh</a:t>
            </a:r>
            <a:r>
              <a:rPr lang="en-GB" b="1" dirty="0" smtClean="0">
                <a:solidFill>
                  <a:schemeClr val="bg1"/>
                </a:solidFill>
              </a:rPr>
              <a:t>ö</a:t>
            </a:r>
            <a:r>
              <a:rPr lang="de-DE" b="1" dirty="0" smtClean="0">
                <a:solidFill>
                  <a:schemeClr val="bg1"/>
                </a:solidFill>
              </a:rPr>
              <a:t>fer</a:t>
            </a:r>
            <a:r>
              <a:rPr lang="de-DE" dirty="0" smtClean="0">
                <a:solidFill>
                  <a:schemeClr val="bg1"/>
                </a:solidFill>
              </a:rPr>
              <a:t>, S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Izadi, M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Stamminger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85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chemeClr val="accent1"/>
                </a:solidFill>
                <a:latin typeface="Arial" charset="0"/>
              </a:rPr>
              <a:t>3D Reconstruction</a:t>
            </a:r>
            <a:endParaRPr lang="en-US" sz="2400" dirty="0">
              <a:solidFill>
                <a:schemeClr val="accent1"/>
              </a:solidFill>
              <a:latin typeface="Arial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336177921"/>
              </p:ext>
            </p:extLst>
          </p:nvPr>
        </p:nvGraphicFramePr>
        <p:xfrm>
          <a:off x="-47729" y="618276"/>
          <a:ext cx="9191729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D:\Projects\DepthSensing\SGAsia2013\images\statues_teaser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6750"/>
            <a:ext cx="9146176" cy="196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571750"/>
            <a:ext cx="19812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00200" y="4640818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 smtClean="0"/>
              <a:t>	</a:t>
            </a:r>
            <a:r>
              <a:rPr lang="de-DE" dirty="0" smtClean="0">
                <a:solidFill>
                  <a:schemeClr val="bg1"/>
                </a:solidFill>
              </a:rPr>
              <a:t>  M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Nießner, </a:t>
            </a:r>
            <a:r>
              <a:rPr lang="de-DE" b="1" dirty="0" smtClean="0">
                <a:solidFill>
                  <a:schemeClr val="bg1"/>
                </a:solidFill>
              </a:rPr>
              <a:t>M. </a:t>
            </a:r>
            <a:r>
              <a:rPr lang="de-DE" b="1" dirty="0" smtClean="0">
                <a:solidFill>
                  <a:schemeClr val="bg1"/>
                </a:solidFill>
              </a:rPr>
              <a:t>Zollh</a:t>
            </a:r>
            <a:r>
              <a:rPr lang="en-GB" b="1" dirty="0" smtClean="0">
                <a:solidFill>
                  <a:schemeClr val="bg1"/>
                </a:solidFill>
              </a:rPr>
              <a:t>ö</a:t>
            </a:r>
            <a:r>
              <a:rPr lang="de-DE" b="1" dirty="0" smtClean="0">
                <a:solidFill>
                  <a:schemeClr val="bg1"/>
                </a:solidFill>
              </a:rPr>
              <a:t>fer</a:t>
            </a:r>
            <a:r>
              <a:rPr lang="de-DE" dirty="0" smtClean="0">
                <a:solidFill>
                  <a:schemeClr val="bg1"/>
                </a:solidFill>
              </a:rPr>
              <a:t>, S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Izadi, M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Stamminger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84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400" dirty="0" smtClean="0">
                <a:solidFill>
                  <a:schemeClr val="accent1"/>
                </a:solidFill>
                <a:latin typeface="Arial" charset="0"/>
              </a:rPr>
              <a:t>3D Reconstruction</a:t>
            </a:r>
            <a:endParaRPr lang="en-US" sz="2400" dirty="0">
              <a:solidFill>
                <a:schemeClr val="accent1"/>
              </a:solidFill>
              <a:latin typeface="Arial" charset="0"/>
            </a:endParaRPr>
          </a:p>
        </p:txBody>
      </p:sp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2459982138"/>
              </p:ext>
            </p:extLst>
          </p:nvPr>
        </p:nvGraphicFramePr>
        <p:xfrm>
          <a:off x="-47729" y="618276"/>
          <a:ext cx="9191729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D:\Projects\DepthSensing\SGAsia2013\images\statues_teaser.pn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6750"/>
            <a:ext cx="9146176" cy="19654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571750"/>
            <a:ext cx="1981200" cy="1981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00200" y="4640818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 smtClean="0"/>
              <a:t>	</a:t>
            </a:r>
            <a:r>
              <a:rPr lang="de-DE" dirty="0" smtClean="0">
                <a:solidFill>
                  <a:schemeClr val="bg1"/>
                </a:solidFill>
              </a:rPr>
              <a:t>  M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Nießner, </a:t>
            </a:r>
            <a:r>
              <a:rPr lang="de-DE" b="1" dirty="0" smtClean="0">
                <a:solidFill>
                  <a:schemeClr val="bg1"/>
                </a:solidFill>
              </a:rPr>
              <a:t>M. </a:t>
            </a:r>
            <a:r>
              <a:rPr lang="de-DE" b="1" dirty="0" smtClean="0">
                <a:solidFill>
                  <a:schemeClr val="bg1"/>
                </a:solidFill>
              </a:rPr>
              <a:t>Zollh</a:t>
            </a:r>
            <a:r>
              <a:rPr lang="en-GB" b="1" dirty="0" smtClean="0">
                <a:solidFill>
                  <a:schemeClr val="bg1"/>
                </a:solidFill>
              </a:rPr>
              <a:t>ö</a:t>
            </a:r>
            <a:r>
              <a:rPr lang="de-DE" b="1" dirty="0" smtClean="0">
                <a:solidFill>
                  <a:schemeClr val="bg1"/>
                </a:solidFill>
              </a:rPr>
              <a:t>fer</a:t>
            </a:r>
            <a:r>
              <a:rPr lang="de-DE" dirty="0" smtClean="0">
                <a:solidFill>
                  <a:schemeClr val="bg1"/>
                </a:solidFill>
              </a:rPr>
              <a:t>, S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Izadi, M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Stamminger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995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2000"/>
    </mc:Choice>
    <mc:Fallback xmlns="">
      <p:transition spd="slow" advClick="0" advTm="2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0" y="171450"/>
            <a:ext cx="9144000" cy="400050"/>
          </a:xfrm>
        </p:spPr>
        <p:txBody>
          <a:bodyPr/>
          <a:lstStyle/>
          <a:p>
            <a:pPr algn="ctr" eaLnBrk="1" hangingPunct="1"/>
            <a:r>
              <a:rPr lang="en-GB" sz="2400" dirty="0">
                <a:solidFill>
                  <a:schemeClr val="accent1"/>
                </a:solidFill>
              </a:rPr>
              <a:t>Real-time 3D Reconstruction at Scale using </a:t>
            </a:r>
            <a:r>
              <a:rPr lang="en-GB" sz="2400" dirty="0" smtClean="0">
                <a:solidFill>
                  <a:schemeClr val="accent1"/>
                </a:solidFill>
              </a:rPr>
              <a:t>Voxel Hashing</a:t>
            </a:r>
            <a:endParaRPr lang="en-US" sz="2400" dirty="0">
              <a:solidFill>
                <a:schemeClr val="accent1"/>
              </a:solidFill>
              <a:latin typeface="Arial" charset="0"/>
            </a:endParaRPr>
          </a:p>
        </p:txBody>
      </p:sp>
      <p:pic>
        <p:nvPicPr>
          <p:cNvPr id="2" name="finalFF_2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-21562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4000" advClick="0" advTm="24000"/>
    </mc:Choice>
    <mc:Fallback xmlns="">
      <p:transition spd="slow" advClick="0" advTm="24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49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ctr" eaLnBrk="1" hangingPunct="1"/>
            <a:r>
              <a:rPr lang="en-US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</a:rPr>
              <a:t>visit </a:t>
            </a:r>
            <a:r>
              <a:rPr lang="en-US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</a:rPr>
              <a:t>our talk!</a:t>
            </a:r>
          </a:p>
          <a:p>
            <a:pPr eaLnBrk="1" hangingPunct="1"/>
            <a:endParaRPr lang="en-US" dirty="0">
              <a:latin typeface="Arial" charset="0"/>
            </a:endParaRPr>
          </a:p>
        </p:txBody>
      </p:sp>
      <p:pic>
        <p:nvPicPr>
          <p:cNvPr id="4" name="Picture 2" descr="D:\Projects\DepthSensing\SGAsia2013\images\bookshop_color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5848"/>
            <a:ext cx="9220200" cy="4535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6200" y="474166"/>
            <a:ext cx="9144000" cy="4154984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</a:rPr>
              <a:t/>
            </a:r>
            <a:br>
              <a:rPr lang="en-US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charset="0"/>
              </a:rPr>
            </a:br>
            <a:endParaRPr lang="en-US" sz="2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charset="0"/>
            </a:endParaRPr>
          </a:p>
          <a:p>
            <a:pPr algn="ctr"/>
            <a:endParaRPr lang="en-US" sz="2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charset="0"/>
            </a:endParaRPr>
          </a:p>
          <a:p>
            <a:pPr algn="ctr"/>
            <a:endParaRPr lang="en-US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charset="0"/>
            </a:endParaRPr>
          </a:p>
          <a:p>
            <a:pPr algn="ctr"/>
            <a:endParaRPr lang="en-US" sz="2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charset="0"/>
            </a:endParaRPr>
          </a:p>
          <a:p>
            <a:pPr algn="ctr"/>
            <a:endParaRPr lang="en-US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charset="0"/>
            </a:endParaRPr>
          </a:p>
          <a:p>
            <a:pPr algn="ctr"/>
            <a:endParaRPr lang="en-US" sz="2400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Arial" charset="0"/>
            </a:endParaRPr>
          </a:p>
          <a:p>
            <a:pPr algn="ctr"/>
            <a:r>
              <a:rPr lang="en-GB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Geometry </a:t>
            </a:r>
            <a:r>
              <a:rPr lang="en-GB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Ops</a:t>
            </a:r>
            <a:br>
              <a:rPr lang="en-GB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en-GB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Wednesday, 20 November</a:t>
            </a:r>
            <a:br>
              <a:rPr lang="en-GB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en-GB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16:15 - 18:00</a:t>
            </a:r>
            <a:br>
              <a:rPr lang="en-GB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</a:br>
            <a:r>
              <a:rPr lang="en-GB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Convention Hall 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600200" y="4640818"/>
            <a:ext cx="4953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800" dirty="0" smtClean="0"/>
              <a:t>	</a:t>
            </a:r>
            <a:r>
              <a:rPr lang="de-DE" dirty="0" smtClean="0">
                <a:solidFill>
                  <a:schemeClr val="bg1"/>
                </a:solidFill>
              </a:rPr>
              <a:t>  M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Nießner, </a:t>
            </a:r>
            <a:r>
              <a:rPr lang="de-DE" b="1" dirty="0" smtClean="0">
                <a:solidFill>
                  <a:schemeClr val="bg1"/>
                </a:solidFill>
              </a:rPr>
              <a:t>M. </a:t>
            </a:r>
            <a:r>
              <a:rPr lang="de-DE" b="1" dirty="0" smtClean="0">
                <a:solidFill>
                  <a:schemeClr val="bg1"/>
                </a:solidFill>
              </a:rPr>
              <a:t>Zollh</a:t>
            </a:r>
            <a:r>
              <a:rPr lang="en-GB" b="1" dirty="0" smtClean="0">
                <a:solidFill>
                  <a:schemeClr val="bg1"/>
                </a:solidFill>
              </a:rPr>
              <a:t>ö</a:t>
            </a:r>
            <a:r>
              <a:rPr lang="de-DE" b="1" dirty="0" smtClean="0">
                <a:solidFill>
                  <a:schemeClr val="bg1"/>
                </a:solidFill>
              </a:rPr>
              <a:t>fer</a:t>
            </a:r>
            <a:r>
              <a:rPr lang="de-DE" dirty="0" smtClean="0">
                <a:solidFill>
                  <a:schemeClr val="bg1"/>
                </a:solidFill>
              </a:rPr>
              <a:t>, S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Izadi, M</a:t>
            </a:r>
            <a:r>
              <a:rPr lang="de-DE" dirty="0">
                <a:solidFill>
                  <a:schemeClr val="bg1"/>
                </a:solidFill>
              </a:rPr>
              <a:t>. </a:t>
            </a:r>
            <a:r>
              <a:rPr lang="de-DE" dirty="0" smtClean="0">
                <a:solidFill>
                  <a:schemeClr val="bg1"/>
                </a:solidFill>
              </a:rPr>
              <a:t>Stamminger</a:t>
            </a:r>
            <a:endParaRPr lang="en-GB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4076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/>
    </mc:Choice>
    <mc:Fallback xmlns="">
      <p:transition spd="slow" advClick="0" advTm="5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</TotalTime>
  <Pages>0</Pages>
  <Words>38</Words>
  <Characters>0</Characters>
  <Application>Microsoft Office PowerPoint</Application>
  <PresentationFormat>On-screen Show (16:9)</PresentationFormat>
  <Lines>0</Lines>
  <Paragraphs>35</Paragraphs>
  <Slides>7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Custom Design</vt:lpstr>
      <vt:lpstr>1_Custom Design</vt:lpstr>
      <vt:lpstr>2_Custom Design</vt:lpstr>
      <vt:lpstr>3_Custom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Michael Zollhöfer</dc:creator>
  <cp:lastModifiedBy>Michael Zollhoefer</cp:lastModifiedBy>
  <cp:revision>74</cp:revision>
  <dcterms:modified xsi:type="dcterms:W3CDTF">2013-10-21T16:43:47Z</dcterms:modified>
</cp:coreProperties>
</file>